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Poppins"/>
      <p:regular r:id="rId16"/>
      <p:bold r:id="rId17"/>
      <p:italic r:id="rId18"/>
      <p:boldItalic r:id="rId19"/>
    </p:embeddedFont>
    <p:embeddedFont>
      <p:font typeface="Bebas Neue"/>
      <p:regular r:id="rId20"/>
    </p:embeddedFont>
    <p:embeddedFont>
      <p:font typeface="Urbanist Medium"/>
      <p:regular r:id="rId21"/>
      <p:bold r:id="rId22"/>
      <p:italic r:id="rId23"/>
      <p:boldItalic r:id="rId24"/>
    </p:embeddedFont>
    <p:embeddedFont>
      <p:font typeface="Urbanist"/>
      <p:regular r:id="rId25"/>
      <p:bold r:id="rId26"/>
      <p:italic r:id="rId27"/>
      <p:boldItalic r:id="rId28"/>
    </p:embeddedFont>
    <p:embeddedFont>
      <p:font typeface="Urbanist Black"/>
      <p:bold r:id="rId29"/>
      <p:boldItalic r:id="rId30"/>
    </p:embeddedFont>
    <p:embeddedFont>
      <p:font typeface="Urbanist ExtraBold"/>
      <p:bold r:id="rId31"/>
      <p:boldItalic r:id="rId32"/>
    </p:embeddedFont>
    <p:embeddedFont>
      <p:font typeface="PT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basNeue-regular.fntdata"/><Relationship Id="rId22" Type="http://schemas.openxmlformats.org/officeDocument/2006/relationships/font" Target="fonts/UrbanistMedium-bold.fntdata"/><Relationship Id="rId21" Type="http://schemas.openxmlformats.org/officeDocument/2006/relationships/font" Target="fonts/UrbanistMedium-regular.fntdata"/><Relationship Id="rId24" Type="http://schemas.openxmlformats.org/officeDocument/2006/relationships/font" Target="fonts/UrbanistMedium-boldItalic.fntdata"/><Relationship Id="rId23" Type="http://schemas.openxmlformats.org/officeDocument/2006/relationships/font" Target="fonts/UrbanistMedi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Urbanist-bold.fntdata"/><Relationship Id="rId25" Type="http://schemas.openxmlformats.org/officeDocument/2006/relationships/font" Target="fonts/Urbanist-regular.fntdata"/><Relationship Id="rId28" Type="http://schemas.openxmlformats.org/officeDocument/2006/relationships/font" Target="fonts/Urbanist-boldItalic.fntdata"/><Relationship Id="rId27" Type="http://schemas.openxmlformats.org/officeDocument/2006/relationships/font" Target="fonts/Urbanis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UrbanistBlack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UrbanistExtraBold-bold.fntdata"/><Relationship Id="rId30" Type="http://schemas.openxmlformats.org/officeDocument/2006/relationships/font" Target="fonts/UrbanistBlack-boldItalic.fntdata"/><Relationship Id="rId11" Type="http://schemas.openxmlformats.org/officeDocument/2006/relationships/slide" Target="slides/slide7.xml"/><Relationship Id="rId33" Type="http://schemas.openxmlformats.org/officeDocument/2006/relationships/font" Target="fonts/PTSans-regular.fntdata"/><Relationship Id="rId10" Type="http://schemas.openxmlformats.org/officeDocument/2006/relationships/slide" Target="slides/slide6.xml"/><Relationship Id="rId32" Type="http://schemas.openxmlformats.org/officeDocument/2006/relationships/font" Target="fonts/UrbanistExtraBold-boldItalic.fntdata"/><Relationship Id="rId13" Type="http://schemas.openxmlformats.org/officeDocument/2006/relationships/font" Target="fonts/Raleway-bold.fntdata"/><Relationship Id="rId35" Type="http://schemas.openxmlformats.org/officeDocument/2006/relationships/font" Target="fonts/PTSans-italic.fntdata"/><Relationship Id="rId12" Type="http://schemas.openxmlformats.org/officeDocument/2006/relationships/font" Target="fonts/Raleway-regular.fntdata"/><Relationship Id="rId34" Type="http://schemas.openxmlformats.org/officeDocument/2006/relationships/font" Target="fonts/PTSans-bold.fntdata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36" Type="http://schemas.openxmlformats.org/officeDocument/2006/relationships/font" Target="fonts/PTSans-boldItalic.fntdata"/><Relationship Id="rId17" Type="http://schemas.openxmlformats.org/officeDocument/2006/relationships/font" Target="fonts/Poppins-bold.fntdata"/><Relationship Id="rId16" Type="http://schemas.openxmlformats.org/officeDocument/2006/relationships/font" Target="fonts/Poppins-regular.fntdata"/><Relationship Id="rId19" Type="http://schemas.openxmlformats.org/officeDocument/2006/relationships/font" Target="fonts/Poppins-boldItalic.fntdata"/><Relationship Id="rId18" Type="http://schemas.openxmlformats.org/officeDocument/2006/relationships/font" Target="fonts/Poppins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2742e10d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2742e10d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25e3ef59e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25e3ef59e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that “superposition” and “entanglement” are just fancy words for simple concepts.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25e3ef59ec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25e3ef59ec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MENTION:</a:t>
            </a:r>
            <a:br>
              <a:rPr lang="en"/>
            </a:b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VHDL describes the gates/logic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295f172b71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295f172b71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MENTION:</a:t>
            </a:r>
            <a:br>
              <a:rPr lang="en"/>
            </a:b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Timeframe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Gates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Measurements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“Depth”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25e3ef59ec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25e3ef59ec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how this is like the VHDL of QC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25e3ef59ec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Google Shape;1134;g25e3ef59ec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 around on composer, then make the taped coinflip on composer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25e3ef59ec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25e3ef59ec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hyperlink" Target="https://bit.ly/3A1uf1Q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373025" y="1097075"/>
            <a:ext cx="6488100" cy="20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6100"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280600" y="3570600"/>
            <a:ext cx="45288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3" name="Google Shape;13;p2"/>
          <p:cNvGrpSpPr/>
          <p:nvPr/>
        </p:nvGrpSpPr>
        <p:grpSpPr>
          <a:xfrm>
            <a:off x="-802275" y="-1332952"/>
            <a:ext cx="11919676" cy="8168157"/>
            <a:chOff x="-802275" y="-1332952"/>
            <a:chExt cx="11919676" cy="8168157"/>
          </a:xfrm>
        </p:grpSpPr>
        <p:sp>
          <p:nvSpPr>
            <p:cNvPr id="14" name="Google Shape;14;p2"/>
            <p:cNvSpPr/>
            <p:nvPr/>
          </p:nvSpPr>
          <p:spPr>
            <a:xfrm rot="-7860253">
              <a:off x="7770828" y="3488633"/>
              <a:ext cx="2776345" cy="2776345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802275" y="-1332952"/>
              <a:ext cx="2175300" cy="217530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7746521" y="-237310"/>
            <a:ext cx="2046681" cy="1422004"/>
            <a:chOff x="7344096" y="-21948"/>
            <a:chExt cx="2046681" cy="1422004"/>
          </a:xfrm>
        </p:grpSpPr>
        <p:grpSp>
          <p:nvGrpSpPr>
            <p:cNvPr id="17" name="Google Shape;17;p2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18" name="Google Shape;18;p2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" name="Google Shape;20;p2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325239" y="270945"/>
            <a:ext cx="1552657" cy="405488"/>
            <a:chOff x="375625" y="249700"/>
            <a:chExt cx="2219350" cy="579600"/>
          </a:xfrm>
        </p:grpSpPr>
        <p:sp>
          <p:nvSpPr>
            <p:cNvPr id="23" name="Google Shape;23;p2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-1368150" y="3782825"/>
            <a:ext cx="2741175" cy="2782650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11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11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11"/>
          <p:cNvSpPr txBox="1"/>
          <p:nvPr>
            <p:ph hasCustomPrompt="1" type="title"/>
          </p:nvPr>
        </p:nvSpPr>
        <p:spPr>
          <a:xfrm>
            <a:off x="1534113" y="1291175"/>
            <a:ext cx="6075900" cy="148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54" name="Google Shape;354;p11"/>
          <p:cNvSpPr txBox="1"/>
          <p:nvPr>
            <p:ph idx="1" type="subTitle"/>
          </p:nvPr>
        </p:nvSpPr>
        <p:spPr>
          <a:xfrm>
            <a:off x="1534125" y="3045725"/>
            <a:ext cx="60759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55" name="Google Shape;355;p11"/>
          <p:cNvSpPr/>
          <p:nvPr/>
        </p:nvSpPr>
        <p:spPr>
          <a:xfrm>
            <a:off x="-896650" y="4219148"/>
            <a:ext cx="2175300" cy="2175300"/>
          </a:xfrm>
          <a:prstGeom prst="ellipse">
            <a:avLst/>
          </a:prstGeom>
          <a:solidFill>
            <a:srgbClr val="FFFFFF">
              <a:alpha val="25160"/>
            </a:srgbClr>
          </a:solidFill>
          <a:ln>
            <a:noFill/>
          </a:ln>
          <a:effectLst>
            <a:outerShdw blurRad="57150" rotWithShape="0" algn="bl" dir="7320000" dist="85725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" name="Google Shape;356;p11"/>
          <p:cNvGrpSpPr/>
          <p:nvPr/>
        </p:nvGrpSpPr>
        <p:grpSpPr>
          <a:xfrm>
            <a:off x="-585336" y="66658"/>
            <a:ext cx="1552657" cy="405488"/>
            <a:chOff x="375625" y="249700"/>
            <a:chExt cx="2219350" cy="579600"/>
          </a:xfrm>
        </p:grpSpPr>
        <p:sp>
          <p:nvSpPr>
            <p:cNvPr id="357" name="Google Shape;357;p11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1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1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1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1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1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1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1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1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1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1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1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1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" name="Google Shape;381;p11"/>
          <p:cNvGrpSpPr/>
          <p:nvPr/>
        </p:nvGrpSpPr>
        <p:grpSpPr>
          <a:xfrm>
            <a:off x="6726301" y="-374976"/>
            <a:ext cx="3217178" cy="2235248"/>
            <a:chOff x="7344096" y="-21948"/>
            <a:chExt cx="2046681" cy="1422004"/>
          </a:xfrm>
        </p:grpSpPr>
        <p:grpSp>
          <p:nvGrpSpPr>
            <p:cNvPr id="382" name="Google Shape;382;p11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383" name="Google Shape;383;p11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1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5" name="Google Shape;385;p11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13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13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2" name="Google Shape;392;p13"/>
          <p:cNvSpPr txBox="1"/>
          <p:nvPr>
            <p:ph hasCustomPrompt="1" idx="2" type="title"/>
          </p:nvPr>
        </p:nvSpPr>
        <p:spPr>
          <a:xfrm>
            <a:off x="1062825" y="1495775"/>
            <a:ext cx="7347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3" name="Google Shape;393;p13"/>
          <p:cNvSpPr txBox="1"/>
          <p:nvPr>
            <p:ph hasCustomPrompt="1" idx="3" type="title"/>
          </p:nvPr>
        </p:nvSpPr>
        <p:spPr>
          <a:xfrm>
            <a:off x="5111275" y="1495776"/>
            <a:ext cx="7347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4" name="Google Shape;394;p13"/>
          <p:cNvSpPr txBox="1"/>
          <p:nvPr>
            <p:ph hasCustomPrompt="1" idx="4" type="title"/>
          </p:nvPr>
        </p:nvSpPr>
        <p:spPr>
          <a:xfrm>
            <a:off x="1062825" y="2658850"/>
            <a:ext cx="7347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5" name="Google Shape;395;p13"/>
          <p:cNvSpPr txBox="1"/>
          <p:nvPr>
            <p:ph hasCustomPrompt="1" idx="5" type="title"/>
          </p:nvPr>
        </p:nvSpPr>
        <p:spPr>
          <a:xfrm>
            <a:off x="5164100" y="2658850"/>
            <a:ext cx="7347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6" name="Google Shape;396;p13"/>
          <p:cNvSpPr txBox="1"/>
          <p:nvPr>
            <p:ph hasCustomPrompt="1" idx="6" type="title"/>
          </p:nvPr>
        </p:nvSpPr>
        <p:spPr>
          <a:xfrm>
            <a:off x="1062825" y="3734051"/>
            <a:ext cx="734700" cy="572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7" name="Google Shape;397;p13"/>
          <p:cNvSpPr txBox="1"/>
          <p:nvPr>
            <p:ph hasCustomPrompt="1" idx="7" type="title"/>
          </p:nvPr>
        </p:nvSpPr>
        <p:spPr>
          <a:xfrm>
            <a:off x="5164100" y="3821951"/>
            <a:ext cx="7347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8" name="Google Shape;398;p13"/>
          <p:cNvSpPr txBox="1"/>
          <p:nvPr>
            <p:ph idx="1" type="subTitle"/>
          </p:nvPr>
        </p:nvSpPr>
        <p:spPr>
          <a:xfrm>
            <a:off x="1928524" y="149576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9" name="Google Shape;399;p13"/>
          <p:cNvSpPr txBox="1"/>
          <p:nvPr>
            <p:ph idx="8" type="subTitle"/>
          </p:nvPr>
        </p:nvSpPr>
        <p:spPr>
          <a:xfrm>
            <a:off x="1928524" y="2658853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0" name="Google Shape;400;p13"/>
          <p:cNvSpPr txBox="1"/>
          <p:nvPr>
            <p:ph idx="9" type="subTitle"/>
          </p:nvPr>
        </p:nvSpPr>
        <p:spPr>
          <a:xfrm>
            <a:off x="1928524" y="3821939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1" name="Google Shape;401;p13"/>
          <p:cNvSpPr txBox="1"/>
          <p:nvPr>
            <p:ph idx="13" type="subTitle"/>
          </p:nvPr>
        </p:nvSpPr>
        <p:spPr>
          <a:xfrm>
            <a:off x="6004125" y="149576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2" name="Google Shape;402;p13"/>
          <p:cNvSpPr txBox="1"/>
          <p:nvPr>
            <p:ph idx="14" type="subTitle"/>
          </p:nvPr>
        </p:nvSpPr>
        <p:spPr>
          <a:xfrm>
            <a:off x="6004121" y="2658853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3" name="Google Shape;403;p13"/>
          <p:cNvSpPr txBox="1"/>
          <p:nvPr>
            <p:ph idx="15" type="subTitle"/>
          </p:nvPr>
        </p:nvSpPr>
        <p:spPr>
          <a:xfrm>
            <a:off x="6004124" y="3821939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4" name="Google Shape;404;p13"/>
          <p:cNvSpPr/>
          <p:nvPr/>
        </p:nvSpPr>
        <p:spPr>
          <a:xfrm rot="-7860253">
            <a:off x="-2137297" y="3490283"/>
            <a:ext cx="2776345" cy="2776345"/>
          </a:xfrm>
          <a:prstGeom prst="ellipse">
            <a:avLst/>
          </a:prstGeom>
          <a:solidFill>
            <a:srgbClr val="FFFFFF">
              <a:alpha val="25160"/>
            </a:srgbClr>
          </a:solidFill>
          <a:ln>
            <a:noFill/>
          </a:ln>
          <a:effectLst>
            <a:outerShdw blurRad="57150" rotWithShape="0" algn="bl" dir="7320000" dist="85725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5" name="Google Shape;405;p13"/>
          <p:cNvGrpSpPr/>
          <p:nvPr/>
        </p:nvGrpSpPr>
        <p:grpSpPr>
          <a:xfrm>
            <a:off x="8545139" y="86070"/>
            <a:ext cx="1552657" cy="405488"/>
            <a:chOff x="375625" y="249700"/>
            <a:chExt cx="2219350" cy="579600"/>
          </a:xfrm>
        </p:grpSpPr>
        <p:sp>
          <p:nvSpPr>
            <p:cNvPr id="406" name="Google Shape;406;p13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0" name="Google Shape;430;p13"/>
          <p:cNvSpPr/>
          <p:nvPr/>
        </p:nvSpPr>
        <p:spPr>
          <a:xfrm>
            <a:off x="7569300" y="3906235"/>
            <a:ext cx="2237347" cy="2271199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rgbClr val="FFFFFF">
              <a:alpha val="25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1" name="Google Shape;431;p13"/>
          <p:cNvGrpSpPr/>
          <p:nvPr/>
        </p:nvGrpSpPr>
        <p:grpSpPr>
          <a:xfrm>
            <a:off x="-1048229" y="4083702"/>
            <a:ext cx="2046681" cy="1422004"/>
            <a:chOff x="7344096" y="-21948"/>
            <a:chExt cx="2046681" cy="1422004"/>
          </a:xfrm>
        </p:grpSpPr>
        <p:grpSp>
          <p:nvGrpSpPr>
            <p:cNvPr id="432" name="Google Shape;432;p13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433" name="Google Shape;433;p13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3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5" name="Google Shape;435;p13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14"/>
          <p:cNvPicPr preferRelativeResize="0"/>
          <p:nvPr/>
        </p:nvPicPr>
        <p:blipFill rotWithShape="1">
          <a:blip r:embed="rId2">
            <a:alphaModFix amt="28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14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1" name="Google Shape;441;p14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4"/>
          <p:cNvSpPr/>
          <p:nvPr/>
        </p:nvSpPr>
        <p:spPr>
          <a:xfrm rot="-7860253">
            <a:off x="8026928" y="4226508"/>
            <a:ext cx="2776345" cy="2776345"/>
          </a:xfrm>
          <a:prstGeom prst="ellipse">
            <a:avLst/>
          </a:prstGeom>
          <a:solidFill>
            <a:srgbClr val="FFFFFF">
              <a:alpha val="25160"/>
            </a:srgbClr>
          </a:solidFill>
          <a:ln>
            <a:noFill/>
          </a:ln>
          <a:effectLst>
            <a:outerShdw blurRad="57150" rotWithShape="0" algn="bl" dir="7320000" dist="85725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14"/>
          <p:cNvGrpSpPr/>
          <p:nvPr/>
        </p:nvGrpSpPr>
        <p:grpSpPr>
          <a:xfrm>
            <a:off x="-752061" y="4837670"/>
            <a:ext cx="1552657" cy="405488"/>
            <a:chOff x="375625" y="249700"/>
            <a:chExt cx="2219350" cy="579600"/>
          </a:xfrm>
        </p:grpSpPr>
        <p:sp>
          <p:nvSpPr>
            <p:cNvPr id="444" name="Google Shape;444;p14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4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4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4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4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4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4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4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4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4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4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4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4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8" name="Google Shape;468;p14"/>
          <p:cNvSpPr/>
          <p:nvPr/>
        </p:nvSpPr>
        <p:spPr>
          <a:xfrm rot="-7860253">
            <a:off x="-1968972" y="-1998917"/>
            <a:ext cx="2776345" cy="2776345"/>
          </a:xfrm>
          <a:prstGeom prst="ellipse">
            <a:avLst/>
          </a:prstGeom>
          <a:solidFill>
            <a:srgbClr val="FFFFFF">
              <a:alpha val="25160"/>
            </a:srgbClr>
          </a:solidFill>
          <a:ln>
            <a:noFill/>
          </a:ln>
          <a:effectLst>
            <a:outerShdw blurRad="57150" rotWithShape="0" algn="bl" dir="7320000" dist="85725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4"/>
          <p:cNvSpPr/>
          <p:nvPr/>
        </p:nvSpPr>
        <p:spPr>
          <a:xfrm>
            <a:off x="7640200" y="-1292275"/>
            <a:ext cx="2741175" cy="2782650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rgbClr val="FFFFFF">
              <a:alpha val="25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15"/>
          <p:cNvPicPr preferRelativeResize="0"/>
          <p:nvPr/>
        </p:nvPicPr>
        <p:blipFill rotWithShape="1">
          <a:blip r:embed="rId2">
            <a:alphaModFix amt="28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15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4" name="Google Shape;474;p15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5" name="Google Shape;475;p15"/>
          <p:cNvGrpSpPr/>
          <p:nvPr/>
        </p:nvGrpSpPr>
        <p:grpSpPr>
          <a:xfrm>
            <a:off x="-1161675" y="-816950"/>
            <a:ext cx="10995250" cy="6724336"/>
            <a:chOff x="-1161675" y="-816950"/>
            <a:chExt cx="10995250" cy="6724336"/>
          </a:xfrm>
        </p:grpSpPr>
        <p:sp>
          <p:nvSpPr>
            <p:cNvPr id="476" name="Google Shape;476;p15"/>
            <p:cNvSpPr/>
            <p:nvPr/>
          </p:nvSpPr>
          <p:spPr>
            <a:xfrm>
              <a:off x="-1161675" y="3897200"/>
              <a:ext cx="1980225" cy="2010186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25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7853350" y="-816950"/>
              <a:ext cx="1980225" cy="2010186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15"/>
          <p:cNvGrpSpPr/>
          <p:nvPr/>
        </p:nvGrpSpPr>
        <p:grpSpPr>
          <a:xfrm>
            <a:off x="8523789" y="4685345"/>
            <a:ext cx="1552657" cy="405488"/>
            <a:chOff x="375625" y="249700"/>
            <a:chExt cx="2219350" cy="579600"/>
          </a:xfrm>
        </p:grpSpPr>
        <p:sp>
          <p:nvSpPr>
            <p:cNvPr id="479" name="Google Shape;479;p15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oogle Shape;504;p16"/>
          <p:cNvPicPr preferRelativeResize="0"/>
          <p:nvPr/>
        </p:nvPicPr>
        <p:blipFill rotWithShape="1">
          <a:blip r:embed="rId2">
            <a:alphaModFix amt="28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16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16"/>
          <p:cNvSpPr txBox="1"/>
          <p:nvPr>
            <p:ph type="title"/>
          </p:nvPr>
        </p:nvSpPr>
        <p:spPr>
          <a:xfrm>
            <a:off x="720000" y="445025"/>
            <a:ext cx="386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7" name="Google Shape;507;p16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16"/>
          <p:cNvSpPr/>
          <p:nvPr/>
        </p:nvSpPr>
        <p:spPr>
          <a:xfrm>
            <a:off x="7809775" y="-801225"/>
            <a:ext cx="1980225" cy="2010186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rgbClr val="FFFFFF">
              <a:alpha val="25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9" name="Google Shape;509;p16"/>
          <p:cNvGrpSpPr/>
          <p:nvPr/>
        </p:nvGrpSpPr>
        <p:grpSpPr>
          <a:xfrm>
            <a:off x="-984936" y="4648895"/>
            <a:ext cx="1552657" cy="405488"/>
            <a:chOff x="375625" y="249700"/>
            <a:chExt cx="2219350" cy="579600"/>
          </a:xfrm>
        </p:grpSpPr>
        <p:sp>
          <p:nvSpPr>
            <p:cNvPr id="510" name="Google Shape;510;p16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16"/>
          <p:cNvGrpSpPr/>
          <p:nvPr/>
        </p:nvGrpSpPr>
        <p:grpSpPr>
          <a:xfrm>
            <a:off x="8180396" y="4410102"/>
            <a:ext cx="2046681" cy="1422004"/>
            <a:chOff x="7344096" y="-21948"/>
            <a:chExt cx="2046681" cy="1422004"/>
          </a:xfrm>
        </p:grpSpPr>
        <p:grpSp>
          <p:nvGrpSpPr>
            <p:cNvPr id="535" name="Google Shape;535;p16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536" name="Google Shape;536;p16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6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8" name="Google Shape;538;p16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2_1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17"/>
          <p:cNvPicPr preferRelativeResize="0"/>
          <p:nvPr/>
        </p:nvPicPr>
        <p:blipFill rotWithShape="1">
          <a:blip r:embed="rId2">
            <a:alphaModFix amt="28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2" name="Google Shape;542;p17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4" name="Google Shape;544;p17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17"/>
          <p:cNvSpPr/>
          <p:nvPr/>
        </p:nvSpPr>
        <p:spPr>
          <a:xfrm>
            <a:off x="8424000" y="822928"/>
            <a:ext cx="1446244" cy="1468126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6" name="Google Shape;546;p17"/>
          <p:cNvGrpSpPr/>
          <p:nvPr/>
        </p:nvGrpSpPr>
        <p:grpSpPr>
          <a:xfrm>
            <a:off x="7959964" y="39545"/>
            <a:ext cx="1552657" cy="405488"/>
            <a:chOff x="375625" y="249700"/>
            <a:chExt cx="2219350" cy="579600"/>
          </a:xfrm>
        </p:grpSpPr>
        <p:sp>
          <p:nvSpPr>
            <p:cNvPr id="547" name="Google Shape;547;p17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7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7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7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7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7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" name="Google Shape;571;p17"/>
          <p:cNvGrpSpPr/>
          <p:nvPr/>
        </p:nvGrpSpPr>
        <p:grpSpPr>
          <a:xfrm>
            <a:off x="-800929" y="4222152"/>
            <a:ext cx="2046681" cy="1422004"/>
            <a:chOff x="7344096" y="-21948"/>
            <a:chExt cx="2046681" cy="1422004"/>
          </a:xfrm>
        </p:grpSpPr>
        <p:grpSp>
          <p:nvGrpSpPr>
            <p:cNvPr id="572" name="Google Shape;572;p17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573" name="Google Shape;573;p17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5" name="Google Shape;575;p17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18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18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81" name="Google Shape;581;p18"/>
          <p:cNvSpPr txBox="1"/>
          <p:nvPr>
            <p:ph idx="1" type="body"/>
          </p:nvPr>
        </p:nvSpPr>
        <p:spPr>
          <a:xfrm>
            <a:off x="720000" y="1215749"/>
            <a:ext cx="7704000" cy="30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582" name="Google Shape;582;p18"/>
          <p:cNvGrpSpPr/>
          <p:nvPr/>
        </p:nvGrpSpPr>
        <p:grpSpPr>
          <a:xfrm>
            <a:off x="-1858119" y="-2411582"/>
            <a:ext cx="13142820" cy="9977912"/>
            <a:chOff x="-1858119" y="-2411582"/>
            <a:chExt cx="13142820" cy="9977912"/>
          </a:xfrm>
        </p:grpSpPr>
        <p:sp>
          <p:nvSpPr>
            <p:cNvPr id="583" name="Google Shape;583;p18"/>
            <p:cNvSpPr/>
            <p:nvPr/>
          </p:nvSpPr>
          <p:spPr>
            <a:xfrm rot="-7860253">
              <a:off x="7938128" y="4219758"/>
              <a:ext cx="2776345" cy="2776345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8"/>
            <p:cNvSpPr/>
            <p:nvPr/>
          </p:nvSpPr>
          <p:spPr>
            <a:xfrm rot="-4448430">
              <a:off x="-1531609" y="-2085072"/>
              <a:ext cx="2776280" cy="277628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" name="Google Shape;585;p18"/>
          <p:cNvSpPr/>
          <p:nvPr/>
        </p:nvSpPr>
        <p:spPr>
          <a:xfrm>
            <a:off x="7634975" y="-1370250"/>
            <a:ext cx="2741175" cy="2782650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6" name="Google Shape;586;p18"/>
          <p:cNvGrpSpPr/>
          <p:nvPr/>
        </p:nvGrpSpPr>
        <p:grpSpPr>
          <a:xfrm>
            <a:off x="-168411" y="4693008"/>
            <a:ext cx="1552657" cy="405488"/>
            <a:chOff x="375625" y="249700"/>
            <a:chExt cx="2219350" cy="579600"/>
          </a:xfrm>
        </p:grpSpPr>
        <p:sp>
          <p:nvSpPr>
            <p:cNvPr id="587" name="Google Shape;587;p18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8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8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8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8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8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8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8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8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8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8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8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8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8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Google Shape;612;p19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3" name="Google Shape;613;p19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19"/>
          <p:cNvSpPr txBox="1"/>
          <p:nvPr>
            <p:ph type="title"/>
          </p:nvPr>
        </p:nvSpPr>
        <p:spPr>
          <a:xfrm>
            <a:off x="2038200" y="2931650"/>
            <a:ext cx="5067600" cy="9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5" name="Google Shape;615;p19"/>
          <p:cNvSpPr txBox="1"/>
          <p:nvPr>
            <p:ph hasCustomPrompt="1" idx="2" type="title"/>
          </p:nvPr>
        </p:nvSpPr>
        <p:spPr>
          <a:xfrm>
            <a:off x="3869100" y="1007550"/>
            <a:ext cx="1405800" cy="1136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8000">
                <a:solidFill>
                  <a:schemeClr val="accent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616" name="Google Shape;616;p19"/>
          <p:cNvGrpSpPr/>
          <p:nvPr/>
        </p:nvGrpSpPr>
        <p:grpSpPr>
          <a:xfrm>
            <a:off x="192014" y="4668020"/>
            <a:ext cx="1552657" cy="405488"/>
            <a:chOff x="375625" y="249700"/>
            <a:chExt cx="2219350" cy="579600"/>
          </a:xfrm>
        </p:grpSpPr>
        <p:sp>
          <p:nvSpPr>
            <p:cNvPr id="617" name="Google Shape;617;p19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9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9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9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9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9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9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9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9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9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9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9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9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" name="Google Shape;641;p19"/>
          <p:cNvGrpSpPr/>
          <p:nvPr/>
        </p:nvGrpSpPr>
        <p:grpSpPr>
          <a:xfrm>
            <a:off x="-787775" y="-596090"/>
            <a:ext cx="10935338" cy="6779465"/>
            <a:chOff x="-787775" y="-596090"/>
            <a:chExt cx="10935338" cy="6779465"/>
          </a:xfrm>
        </p:grpSpPr>
        <p:sp>
          <p:nvSpPr>
            <p:cNvPr id="642" name="Google Shape;642;p19"/>
            <p:cNvSpPr/>
            <p:nvPr/>
          </p:nvSpPr>
          <p:spPr>
            <a:xfrm>
              <a:off x="7406388" y="3400725"/>
              <a:ext cx="2741175" cy="2782650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9"/>
            <p:cNvSpPr/>
            <p:nvPr/>
          </p:nvSpPr>
          <p:spPr>
            <a:xfrm>
              <a:off x="-787775" y="-596090"/>
              <a:ext cx="2237347" cy="2271199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25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" name="Google Shape;645;p20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>
            <a:off x="3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20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7" name="Google Shape;647;p20"/>
          <p:cNvSpPr txBox="1"/>
          <p:nvPr>
            <p:ph type="title"/>
          </p:nvPr>
        </p:nvSpPr>
        <p:spPr>
          <a:xfrm>
            <a:off x="1268075" y="3043075"/>
            <a:ext cx="68523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48" name="Google Shape;648;p20"/>
          <p:cNvSpPr txBox="1"/>
          <p:nvPr>
            <p:ph idx="1" type="subTitle"/>
          </p:nvPr>
        </p:nvSpPr>
        <p:spPr>
          <a:xfrm>
            <a:off x="1268075" y="1126425"/>
            <a:ext cx="68523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49" name="Google Shape;649;p20"/>
          <p:cNvGrpSpPr/>
          <p:nvPr/>
        </p:nvGrpSpPr>
        <p:grpSpPr>
          <a:xfrm>
            <a:off x="-1368150" y="-1717099"/>
            <a:ext cx="12485551" cy="8552304"/>
            <a:chOff x="-1368150" y="-1717099"/>
            <a:chExt cx="12485551" cy="8552304"/>
          </a:xfrm>
        </p:grpSpPr>
        <p:sp>
          <p:nvSpPr>
            <p:cNvPr id="650" name="Google Shape;650;p20"/>
            <p:cNvSpPr/>
            <p:nvPr/>
          </p:nvSpPr>
          <p:spPr>
            <a:xfrm rot="-7860253">
              <a:off x="7770828" y="3488633"/>
              <a:ext cx="2776345" cy="2776345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-1368150" y="-1717099"/>
              <a:ext cx="2952900" cy="295290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" name="Google Shape;652;p20"/>
          <p:cNvGrpSpPr/>
          <p:nvPr/>
        </p:nvGrpSpPr>
        <p:grpSpPr>
          <a:xfrm>
            <a:off x="7304164" y="196245"/>
            <a:ext cx="1552657" cy="405488"/>
            <a:chOff x="375625" y="249700"/>
            <a:chExt cx="2219350" cy="579600"/>
          </a:xfrm>
        </p:grpSpPr>
        <p:sp>
          <p:nvSpPr>
            <p:cNvPr id="653" name="Google Shape;653;p20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" name="Google Shape;677;p20"/>
          <p:cNvSpPr/>
          <p:nvPr/>
        </p:nvSpPr>
        <p:spPr>
          <a:xfrm>
            <a:off x="-986250" y="3765688"/>
            <a:ext cx="2189102" cy="2222224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3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3"/>
          <p:cNvSpPr txBox="1"/>
          <p:nvPr>
            <p:ph type="title"/>
          </p:nvPr>
        </p:nvSpPr>
        <p:spPr>
          <a:xfrm>
            <a:off x="2205725" y="2271525"/>
            <a:ext cx="5067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" name="Google Shape;52;p3"/>
          <p:cNvSpPr txBox="1"/>
          <p:nvPr>
            <p:ph hasCustomPrompt="1" idx="2" type="title"/>
          </p:nvPr>
        </p:nvSpPr>
        <p:spPr>
          <a:xfrm>
            <a:off x="713225" y="879475"/>
            <a:ext cx="1405800" cy="1136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8000">
                <a:solidFill>
                  <a:schemeClr val="accent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3" name="Google Shape;53;p3"/>
          <p:cNvGrpSpPr/>
          <p:nvPr/>
        </p:nvGrpSpPr>
        <p:grpSpPr>
          <a:xfrm>
            <a:off x="7541289" y="4668020"/>
            <a:ext cx="1552657" cy="405488"/>
            <a:chOff x="375625" y="249700"/>
            <a:chExt cx="2219350" cy="579600"/>
          </a:xfrm>
        </p:grpSpPr>
        <p:sp>
          <p:nvSpPr>
            <p:cNvPr id="54" name="Google Shape;54;p3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3"/>
          <p:cNvGrpSpPr/>
          <p:nvPr/>
        </p:nvGrpSpPr>
        <p:grpSpPr>
          <a:xfrm>
            <a:off x="-807575" y="-1109725"/>
            <a:ext cx="11016325" cy="7116084"/>
            <a:chOff x="-807575" y="-1109725"/>
            <a:chExt cx="11016325" cy="7116084"/>
          </a:xfrm>
        </p:grpSpPr>
        <p:sp>
          <p:nvSpPr>
            <p:cNvPr id="79" name="Google Shape;79;p3"/>
            <p:cNvSpPr/>
            <p:nvPr/>
          </p:nvSpPr>
          <p:spPr>
            <a:xfrm>
              <a:off x="7467575" y="-1109725"/>
              <a:ext cx="2741175" cy="2782650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-807575" y="3735160"/>
              <a:ext cx="2237347" cy="2271199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25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9" name="Google Shape;679;p21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21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Google Shape;681;p21"/>
          <p:cNvSpPr txBox="1"/>
          <p:nvPr>
            <p:ph type="title"/>
          </p:nvPr>
        </p:nvSpPr>
        <p:spPr>
          <a:xfrm>
            <a:off x="713225" y="1294425"/>
            <a:ext cx="3519600" cy="150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2" name="Google Shape;682;p21"/>
          <p:cNvSpPr txBox="1"/>
          <p:nvPr>
            <p:ph idx="1" type="subTitle"/>
          </p:nvPr>
        </p:nvSpPr>
        <p:spPr>
          <a:xfrm>
            <a:off x="713225" y="2864450"/>
            <a:ext cx="3519600" cy="7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83" name="Google Shape;683;p21"/>
          <p:cNvSpPr/>
          <p:nvPr>
            <p:ph idx="2" type="pic"/>
          </p:nvPr>
        </p:nvSpPr>
        <p:spPr>
          <a:xfrm>
            <a:off x="5294625" y="357600"/>
            <a:ext cx="2727300" cy="4185600"/>
          </a:xfrm>
          <a:prstGeom prst="round2SameRect">
            <a:avLst>
              <a:gd fmla="val 50000" name="adj1"/>
              <a:gd fmla="val 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4" name="Google Shape;684;p21"/>
          <p:cNvSpPr/>
          <p:nvPr/>
        </p:nvSpPr>
        <p:spPr>
          <a:xfrm>
            <a:off x="-896650" y="4219148"/>
            <a:ext cx="2175300" cy="2175300"/>
          </a:xfrm>
          <a:prstGeom prst="ellipse">
            <a:avLst/>
          </a:prstGeom>
          <a:solidFill>
            <a:srgbClr val="FFFFFF">
              <a:alpha val="25160"/>
            </a:srgbClr>
          </a:solidFill>
          <a:ln>
            <a:noFill/>
          </a:ln>
          <a:effectLst>
            <a:outerShdw blurRad="57150" rotWithShape="0" algn="bl" dir="7320000" dist="85725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5" name="Google Shape;685;p21"/>
          <p:cNvGrpSpPr/>
          <p:nvPr/>
        </p:nvGrpSpPr>
        <p:grpSpPr>
          <a:xfrm>
            <a:off x="-585336" y="66658"/>
            <a:ext cx="1552657" cy="405488"/>
            <a:chOff x="375625" y="249700"/>
            <a:chExt cx="2219350" cy="579600"/>
          </a:xfrm>
        </p:grpSpPr>
        <p:sp>
          <p:nvSpPr>
            <p:cNvPr id="686" name="Google Shape;686;p21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1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1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1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1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1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1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1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1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1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1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1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1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1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1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1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1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1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1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1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1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1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1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1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" name="Google Shape;710;p21"/>
          <p:cNvGrpSpPr/>
          <p:nvPr/>
        </p:nvGrpSpPr>
        <p:grpSpPr>
          <a:xfrm rot="-2555226">
            <a:off x="7491870" y="4272983"/>
            <a:ext cx="2650332" cy="1841412"/>
            <a:chOff x="7344096" y="-21948"/>
            <a:chExt cx="2046681" cy="1422004"/>
          </a:xfrm>
        </p:grpSpPr>
        <p:grpSp>
          <p:nvGrpSpPr>
            <p:cNvPr id="711" name="Google Shape;711;p21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712" name="Google Shape;712;p21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21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4" name="Google Shape;714;p21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1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2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22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22"/>
          <p:cNvSpPr txBox="1"/>
          <p:nvPr>
            <p:ph type="title"/>
          </p:nvPr>
        </p:nvSpPr>
        <p:spPr>
          <a:xfrm>
            <a:off x="720000" y="1637550"/>
            <a:ext cx="34329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0" name="Google Shape;720;p22"/>
          <p:cNvSpPr txBox="1"/>
          <p:nvPr>
            <p:ph idx="1" type="subTitle"/>
          </p:nvPr>
        </p:nvSpPr>
        <p:spPr>
          <a:xfrm>
            <a:off x="720000" y="2700750"/>
            <a:ext cx="3432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721" name="Google Shape;721;p22"/>
          <p:cNvGrpSpPr/>
          <p:nvPr/>
        </p:nvGrpSpPr>
        <p:grpSpPr>
          <a:xfrm>
            <a:off x="-866300" y="-1043952"/>
            <a:ext cx="12026376" cy="8336582"/>
            <a:chOff x="-866300" y="-1043952"/>
            <a:chExt cx="12026376" cy="8336582"/>
          </a:xfrm>
        </p:grpSpPr>
        <p:sp>
          <p:nvSpPr>
            <p:cNvPr id="722" name="Google Shape;722;p22"/>
            <p:cNvSpPr/>
            <p:nvPr/>
          </p:nvSpPr>
          <p:spPr>
            <a:xfrm rot="-7860253">
              <a:off x="7813503" y="3946058"/>
              <a:ext cx="2776345" cy="2776345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2"/>
            <p:cNvSpPr/>
            <p:nvPr/>
          </p:nvSpPr>
          <p:spPr>
            <a:xfrm>
              <a:off x="-866300" y="-1043952"/>
              <a:ext cx="2175300" cy="217530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" name="Google Shape;724;p22"/>
          <p:cNvGrpSpPr/>
          <p:nvPr/>
        </p:nvGrpSpPr>
        <p:grpSpPr>
          <a:xfrm>
            <a:off x="7746521" y="-237310"/>
            <a:ext cx="2046681" cy="1422004"/>
            <a:chOff x="7344096" y="-21948"/>
            <a:chExt cx="2046681" cy="1422004"/>
          </a:xfrm>
        </p:grpSpPr>
        <p:grpSp>
          <p:nvGrpSpPr>
            <p:cNvPr id="725" name="Google Shape;725;p22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726" name="Google Shape;726;p22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22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8" name="Google Shape;728;p22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0" name="Google Shape;730;p22"/>
          <p:cNvSpPr/>
          <p:nvPr/>
        </p:nvSpPr>
        <p:spPr>
          <a:xfrm>
            <a:off x="-1368150" y="3782825"/>
            <a:ext cx="2741175" cy="2782650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23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rot="10800000">
            <a:off x="3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23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23"/>
          <p:cNvSpPr txBox="1"/>
          <p:nvPr>
            <p:ph type="title"/>
          </p:nvPr>
        </p:nvSpPr>
        <p:spPr>
          <a:xfrm>
            <a:off x="5625824" y="1602000"/>
            <a:ext cx="2804700" cy="10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35" name="Google Shape;735;p23"/>
          <p:cNvSpPr txBox="1"/>
          <p:nvPr>
            <p:ph idx="1" type="subTitle"/>
          </p:nvPr>
        </p:nvSpPr>
        <p:spPr>
          <a:xfrm>
            <a:off x="5625958" y="2662800"/>
            <a:ext cx="28047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736" name="Google Shape;736;p23"/>
          <p:cNvGrpSpPr/>
          <p:nvPr/>
        </p:nvGrpSpPr>
        <p:grpSpPr>
          <a:xfrm>
            <a:off x="-687036" y="134020"/>
            <a:ext cx="10758857" cy="4945526"/>
            <a:chOff x="-687036" y="134020"/>
            <a:chExt cx="10758857" cy="4945526"/>
          </a:xfrm>
        </p:grpSpPr>
        <p:grpSp>
          <p:nvGrpSpPr>
            <p:cNvPr id="737" name="Google Shape;737;p23"/>
            <p:cNvGrpSpPr/>
            <p:nvPr/>
          </p:nvGrpSpPr>
          <p:grpSpPr>
            <a:xfrm>
              <a:off x="8519164" y="4674058"/>
              <a:ext cx="1552657" cy="405488"/>
              <a:chOff x="375625" y="249700"/>
              <a:chExt cx="2219350" cy="579600"/>
            </a:xfrm>
          </p:grpSpPr>
          <p:sp>
            <p:nvSpPr>
              <p:cNvPr id="738" name="Google Shape;738;p23"/>
              <p:cNvSpPr/>
              <p:nvPr/>
            </p:nvSpPr>
            <p:spPr>
              <a:xfrm>
                <a:off x="37562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23"/>
              <p:cNvSpPr/>
              <p:nvPr/>
            </p:nvSpPr>
            <p:spPr>
              <a:xfrm>
                <a:off x="677417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23"/>
              <p:cNvSpPr/>
              <p:nvPr/>
            </p:nvSpPr>
            <p:spPr>
              <a:xfrm>
                <a:off x="979208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23"/>
              <p:cNvSpPr/>
              <p:nvPr/>
            </p:nvSpPr>
            <p:spPr>
              <a:xfrm>
                <a:off x="12810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23"/>
              <p:cNvSpPr/>
              <p:nvPr/>
            </p:nvSpPr>
            <p:spPr>
              <a:xfrm>
                <a:off x="37562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23"/>
              <p:cNvSpPr/>
              <p:nvPr/>
            </p:nvSpPr>
            <p:spPr>
              <a:xfrm>
                <a:off x="677417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23"/>
              <p:cNvSpPr/>
              <p:nvPr/>
            </p:nvSpPr>
            <p:spPr>
              <a:xfrm>
                <a:off x="979208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23"/>
              <p:cNvSpPr/>
              <p:nvPr/>
            </p:nvSpPr>
            <p:spPr>
              <a:xfrm>
                <a:off x="12810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23"/>
              <p:cNvSpPr/>
              <p:nvPr/>
            </p:nvSpPr>
            <p:spPr>
              <a:xfrm>
                <a:off x="37562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23"/>
              <p:cNvSpPr/>
              <p:nvPr/>
            </p:nvSpPr>
            <p:spPr>
              <a:xfrm>
                <a:off x="677417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23"/>
              <p:cNvSpPr/>
              <p:nvPr/>
            </p:nvSpPr>
            <p:spPr>
              <a:xfrm>
                <a:off x="979208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23"/>
              <p:cNvSpPr/>
              <p:nvPr/>
            </p:nvSpPr>
            <p:spPr>
              <a:xfrm>
                <a:off x="12810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23"/>
              <p:cNvSpPr/>
              <p:nvPr/>
            </p:nvSpPr>
            <p:spPr>
              <a:xfrm>
                <a:off x="15828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23"/>
              <p:cNvSpPr/>
              <p:nvPr/>
            </p:nvSpPr>
            <p:spPr>
              <a:xfrm>
                <a:off x="1884592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23"/>
              <p:cNvSpPr/>
              <p:nvPr/>
            </p:nvSpPr>
            <p:spPr>
              <a:xfrm>
                <a:off x="2186383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23"/>
              <p:cNvSpPr/>
              <p:nvPr/>
            </p:nvSpPr>
            <p:spPr>
              <a:xfrm>
                <a:off x="248817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23"/>
              <p:cNvSpPr/>
              <p:nvPr/>
            </p:nvSpPr>
            <p:spPr>
              <a:xfrm>
                <a:off x="15828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23"/>
              <p:cNvSpPr/>
              <p:nvPr/>
            </p:nvSpPr>
            <p:spPr>
              <a:xfrm>
                <a:off x="1884592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23"/>
              <p:cNvSpPr/>
              <p:nvPr/>
            </p:nvSpPr>
            <p:spPr>
              <a:xfrm>
                <a:off x="2186383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23"/>
              <p:cNvSpPr/>
              <p:nvPr/>
            </p:nvSpPr>
            <p:spPr>
              <a:xfrm>
                <a:off x="248817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23"/>
              <p:cNvSpPr/>
              <p:nvPr/>
            </p:nvSpPr>
            <p:spPr>
              <a:xfrm>
                <a:off x="15828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23"/>
              <p:cNvSpPr/>
              <p:nvPr/>
            </p:nvSpPr>
            <p:spPr>
              <a:xfrm>
                <a:off x="1884592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23"/>
              <p:cNvSpPr/>
              <p:nvPr/>
            </p:nvSpPr>
            <p:spPr>
              <a:xfrm>
                <a:off x="2186383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3"/>
              <p:cNvSpPr/>
              <p:nvPr/>
            </p:nvSpPr>
            <p:spPr>
              <a:xfrm>
                <a:off x="248817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2" name="Google Shape;762;p23"/>
            <p:cNvGrpSpPr/>
            <p:nvPr/>
          </p:nvGrpSpPr>
          <p:grpSpPr>
            <a:xfrm>
              <a:off x="-687036" y="134020"/>
              <a:ext cx="1552657" cy="405488"/>
              <a:chOff x="375625" y="249700"/>
              <a:chExt cx="2219350" cy="579600"/>
            </a:xfrm>
          </p:grpSpPr>
          <p:sp>
            <p:nvSpPr>
              <p:cNvPr id="763" name="Google Shape;763;p23"/>
              <p:cNvSpPr/>
              <p:nvPr/>
            </p:nvSpPr>
            <p:spPr>
              <a:xfrm>
                <a:off x="37562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3"/>
              <p:cNvSpPr/>
              <p:nvPr/>
            </p:nvSpPr>
            <p:spPr>
              <a:xfrm>
                <a:off x="677417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3"/>
              <p:cNvSpPr/>
              <p:nvPr/>
            </p:nvSpPr>
            <p:spPr>
              <a:xfrm>
                <a:off x="979208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3"/>
              <p:cNvSpPr/>
              <p:nvPr/>
            </p:nvSpPr>
            <p:spPr>
              <a:xfrm>
                <a:off x="12810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3"/>
              <p:cNvSpPr/>
              <p:nvPr/>
            </p:nvSpPr>
            <p:spPr>
              <a:xfrm>
                <a:off x="37562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3"/>
              <p:cNvSpPr/>
              <p:nvPr/>
            </p:nvSpPr>
            <p:spPr>
              <a:xfrm>
                <a:off x="677417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23"/>
              <p:cNvSpPr/>
              <p:nvPr/>
            </p:nvSpPr>
            <p:spPr>
              <a:xfrm>
                <a:off x="979208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23"/>
              <p:cNvSpPr/>
              <p:nvPr/>
            </p:nvSpPr>
            <p:spPr>
              <a:xfrm>
                <a:off x="12810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23"/>
              <p:cNvSpPr/>
              <p:nvPr/>
            </p:nvSpPr>
            <p:spPr>
              <a:xfrm>
                <a:off x="37562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23"/>
              <p:cNvSpPr/>
              <p:nvPr/>
            </p:nvSpPr>
            <p:spPr>
              <a:xfrm>
                <a:off x="677417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23"/>
              <p:cNvSpPr/>
              <p:nvPr/>
            </p:nvSpPr>
            <p:spPr>
              <a:xfrm>
                <a:off x="979208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23"/>
              <p:cNvSpPr/>
              <p:nvPr/>
            </p:nvSpPr>
            <p:spPr>
              <a:xfrm>
                <a:off x="12810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23"/>
              <p:cNvSpPr/>
              <p:nvPr/>
            </p:nvSpPr>
            <p:spPr>
              <a:xfrm>
                <a:off x="15828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3"/>
              <p:cNvSpPr/>
              <p:nvPr/>
            </p:nvSpPr>
            <p:spPr>
              <a:xfrm>
                <a:off x="1884592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3"/>
              <p:cNvSpPr/>
              <p:nvPr/>
            </p:nvSpPr>
            <p:spPr>
              <a:xfrm>
                <a:off x="2186383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3"/>
              <p:cNvSpPr/>
              <p:nvPr/>
            </p:nvSpPr>
            <p:spPr>
              <a:xfrm>
                <a:off x="248817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3"/>
              <p:cNvSpPr/>
              <p:nvPr/>
            </p:nvSpPr>
            <p:spPr>
              <a:xfrm>
                <a:off x="15828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3"/>
              <p:cNvSpPr/>
              <p:nvPr/>
            </p:nvSpPr>
            <p:spPr>
              <a:xfrm>
                <a:off x="1884592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3"/>
              <p:cNvSpPr/>
              <p:nvPr/>
            </p:nvSpPr>
            <p:spPr>
              <a:xfrm>
                <a:off x="2186383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3"/>
              <p:cNvSpPr/>
              <p:nvPr/>
            </p:nvSpPr>
            <p:spPr>
              <a:xfrm>
                <a:off x="248817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3"/>
              <p:cNvSpPr/>
              <p:nvPr/>
            </p:nvSpPr>
            <p:spPr>
              <a:xfrm>
                <a:off x="15828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3"/>
              <p:cNvSpPr/>
              <p:nvPr/>
            </p:nvSpPr>
            <p:spPr>
              <a:xfrm>
                <a:off x="1884592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3"/>
              <p:cNvSpPr/>
              <p:nvPr/>
            </p:nvSpPr>
            <p:spPr>
              <a:xfrm>
                <a:off x="2186383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3"/>
              <p:cNvSpPr/>
              <p:nvPr/>
            </p:nvSpPr>
            <p:spPr>
              <a:xfrm>
                <a:off x="248817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7" name="Google Shape;787;p23"/>
          <p:cNvGrpSpPr/>
          <p:nvPr/>
        </p:nvGrpSpPr>
        <p:grpSpPr>
          <a:xfrm>
            <a:off x="-1319767" y="-237310"/>
            <a:ext cx="11112969" cy="6359248"/>
            <a:chOff x="-1319767" y="-237310"/>
            <a:chExt cx="11112969" cy="6359248"/>
          </a:xfrm>
        </p:grpSpPr>
        <p:grpSp>
          <p:nvGrpSpPr>
            <p:cNvPr id="788" name="Google Shape;788;p23"/>
            <p:cNvGrpSpPr/>
            <p:nvPr/>
          </p:nvGrpSpPr>
          <p:grpSpPr>
            <a:xfrm>
              <a:off x="7746521" y="-237310"/>
              <a:ext cx="2046681" cy="1422004"/>
              <a:chOff x="7344096" y="-21948"/>
              <a:chExt cx="2046681" cy="1422004"/>
            </a:xfrm>
          </p:grpSpPr>
          <p:grpSp>
            <p:nvGrpSpPr>
              <p:cNvPr id="789" name="Google Shape;789;p23"/>
              <p:cNvGrpSpPr/>
              <p:nvPr/>
            </p:nvGrpSpPr>
            <p:grpSpPr>
              <a:xfrm rot="791721">
                <a:off x="7436386" y="177067"/>
                <a:ext cx="1862101" cy="1023975"/>
                <a:chOff x="6692982" y="3310455"/>
                <a:chExt cx="2352325" cy="1293550"/>
              </a:xfrm>
            </p:grpSpPr>
            <p:sp>
              <p:nvSpPr>
                <p:cNvPr id="790" name="Google Shape;790;p23"/>
                <p:cNvSpPr/>
                <p:nvPr/>
              </p:nvSpPr>
              <p:spPr>
                <a:xfrm rot="523720">
                  <a:off x="6751670" y="351710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" name="Google Shape;791;p23"/>
                <p:cNvSpPr/>
                <p:nvPr/>
              </p:nvSpPr>
              <p:spPr>
                <a:xfrm rot="523720">
                  <a:off x="6895095" y="346375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92" name="Google Shape;792;p23"/>
              <p:cNvSpPr/>
              <p:nvPr/>
            </p:nvSpPr>
            <p:spPr>
              <a:xfrm>
                <a:off x="7758500" y="1430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23"/>
              <p:cNvSpPr/>
              <p:nvPr/>
            </p:nvSpPr>
            <p:spPr>
              <a:xfrm>
                <a:off x="8770525" y="10268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4" name="Google Shape;794;p23"/>
            <p:cNvGrpSpPr/>
            <p:nvPr/>
          </p:nvGrpSpPr>
          <p:grpSpPr>
            <a:xfrm>
              <a:off x="-1319767" y="4027753"/>
              <a:ext cx="3014148" cy="2094185"/>
              <a:chOff x="7344096" y="-21948"/>
              <a:chExt cx="2046681" cy="1422004"/>
            </a:xfrm>
          </p:grpSpPr>
          <p:grpSp>
            <p:nvGrpSpPr>
              <p:cNvPr id="795" name="Google Shape;795;p23"/>
              <p:cNvGrpSpPr/>
              <p:nvPr/>
            </p:nvGrpSpPr>
            <p:grpSpPr>
              <a:xfrm rot="791721">
                <a:off x="7436386" y="177067"/>
                <a:ext cx="1862101" cy="1023975"/>
                <a:chOff x="6692982" y="3310455"/>
                <a:chExt cx="2352325" cy="1293550"/>
              </a:xfrm>
            </p:grpSpPr>
            <p:sp>
              <p:nvSpPr>
                <p:cNvPr id="796" name="Google Shape;796;p23"/>
                <p:cNvSpPr/>
                <p:nvPr/>
              </p:nvSpPr>
              <p:spPr>
                <a:xfrm rot="523720">
                  <a:off x="6751670" y="351710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" name="Google Shape;797;p23"/>
                <p:cNvSpPr/>
                <p:nvPr/>
              </p:nvSpPr>
              <p:spPr>
                <a:xfrm rot="523720">
                  <a:off x="6895095" y="346375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98" name="Google Shape;798;p23"/>
              <p:cNvSpPr/>
              <p:nvPr/>
            </p:nvSpPr>
            <p:spPr>
              <a:xfrm>
                <a:off x="7758500" y="1430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23"/>
              <p:cNvSpPr/>
              <p:nvPr/>
            </p:nvSpPr>
            <p:spPr>
              <a:xfrm>
                <a:off x="8770525" y="10268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1" name="Google Shape;801;p24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2" name="Google Shape;802;p24"/>
          <p:cNvGrpSpPr/>
          <p:nvPr/>
        </p:nvGrpSpPr>
        <p:grpSpPr>
          <a:xfrm>
            <a:off x="-968717" y="-459623"/>
            <a:ext cx="10772681" cy="4989154"/>
            <a:chOff x="-968717" y="-459623"/>
            <a:chExt cx="10772681" cy="4989154"/>
          </a:xfrm>
        </p:grpSpPr>
        <p:grpSp>
          <p:nvGrpSpPr>
            <p:cNvPr id="803" name="Google Shape;803;p24"/>
            <p:cNvGrpSpPr/>
            <p:nvPr/>
          </p:nvGrpSpPr>
          <p:grpSpPr>
            <a:xfrm>
              <a:off x="7757283" y="-459623"/>
              <a:ext cx="2046681" cy="1422004"/>
              <a:chOff x="7344096" y="-21948"/>
              <a:chExt cx="2046681" cy="1422004"/>
            </a:xfrm>
          </p:grpSpPr>
          <p:grpSp>
            <p:nvGrpSpPr>
              <p:cNvPr id="804" name="Google Shape;804;p24"/>
              <p:cNvGrpSpPr/>
              <p:nvPr/>
            </p:nvGrpSpPr>
            <p:grpSpPr>
              <a:xfrm rot="791721">
                <a:off x="7436386" y="177067"/>
                <a:ext cx="1862101" cy="1023975"/>
                <a:chOff x="6692982" y="3310455"/>
                <a:chExt cx="2352325" cy="1293550"/>
              </a:xfrm>
            </p:grpSpPr>
            <p:sp>
              <p:nvSpPr>
                <p:cNvPr id="805" name="Google Shape;805;p24"/>
                <p:cNvSpPr/>
                <p:nvPr/>
              </p:nvSpPr>
              <p:spPr>
                <a:xfrm rot="523720">
                  <a:off x="6751670" y="351710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" name="Google Shape;806;p24"/>
                <p:cNvSpPr/>
                <p:nvPr/>
              </p:nvSpPr>
              <p:spPr>
                <a:xfrm rot="523720">
                  <a:off x="6895095" y="346375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07" name="Google Shape;807;p24"/>
              <p:cNvSpPr/>
              <p:nvPr/>
            </p:nvSpPr>
            <p:spPr>
              <a:xfrm>
                <a:off x="7758500" y="1430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4"/>
              <p:cNvSpPr/>
              <p:nvPr/>
            </p:nvSpPr>
            <p:spPr>
              <a:xfrm>
                <a:off x="8770525" y="10268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9" name="Google Shape;809;p24"/>
            <p:cNvGrpSpPr/>
            <p:nvPr/>
          </p:nvGrpSpPr>
          <p:grpSpPr>
            <a:xfrm>
              <a:off x="-968717" y="3107527"/>
              <a:ext cx="2046681" cy="1422004"/>
              <a:chOff x="7344096" y="-21948"/>
              <a:chExt cx="2046681" cy="1422004"/>
            </a:xfrm>
          </p:grpSpPr>
          <p:grpSp>
            <p:nvGrpSpPr>
              <p:cNvPr id="810" name="Google Shape;810;p24"/>
              <p:cNvGrpSpPr/>
              <p:nvPr/>
            </p:nvGrpSpPr>
            <p:grpSpPr>
              <a:xfrm rot="791721">
                <a:off x="7436386" y="177067"/>
                <a:ext cx="1862101" cy="1023975"/>
                <a:chOff x="6692982" y="3310455"/>
                <a:chExt cx="2352325" cy="1293550"/>
              </a:xfrm>
            </p:grpSpPr>
            <p:sp>
              <p:nvSpPr>
                <p:cNvPr id="811" name="Google Shape;811;p24"/>
                <p:cNvSpPr/>
                <p:nvPr/>
              </p:nvSpPr>
              <p:spPr>
                <a:xfrm rot="523720">
                  <a:off x="6751670" y="351710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" name="Google Shape;812;p24"/>
                <p:cNvSpPr/>
                <p:nvPr/>
              </p:nvSpPr>
              <p:spPr>
                <a:xfrm rot="523720">
                  <a:off x="6895095" y="346375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" name="Google Shape;813;p24"/>
              <p:cNvSpPr/>
              <p:nvPr/>
            </p:nvSpPr>
            <p:spPr>
              <a:xfrm>
                <a:off x="7758500" y="1430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24"/>
              <p:cNvSpPr/>
              <p:nvPr/>
            </p:nvSpPr>
            <p:spPr>
              <a:xfrm>
                <a:off x="8770525" y="10268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815" name="Google Shape;815;p24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17" name="Google Shape;817;p24"/>
          <p:cNvSpPr txBox="1"/>
          <p:nvPr>
            <p:ph idx="1" type="subTitle"/>
          </p:nvPr>
        </p:nvSpPr>
        <p:spPr>
          <a:xfrm>
            <a:off x="5012643" y="2367525"/>
            <a:ext cx="2460900" cy="18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18" name="Google Shape;818;p24"/>
          <p:cNvSpPr txBox="1"/>
          <p:nvPr>
            <p:ph idx="2" type="subTitle"/>
          </p:nvPr>
        </p:nvSpPr>
        <p:spPr>
          <a:xfrm>
            <a:off x="1670457" y="2367525"/>
            <a:ext cx="2460900" cy="18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19" name="Google Shape;819;p24"/>
          <p:cNvSpPr txBox="1"/>
          <p:nvPr>
            <p:ph idx="3" type="subTitle"/>
          </p:nvPr>
        </p:nvSpPr>
        <p:spPr>
          <a:xfrm>
            <a:off x="1670457" y="1808625"/>
            <a:ext cx="2460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0" name="Google Shape;820;p24"/>
          <p:cNvSpPr txBox="1"/>
          <p:nvPr>
            <p:ph idx="4" type="subTitle"/>
          </p:nvPr>
        </p:nvSpPr>
        <p:spPr>
          <a:xfrm>
            <a:off x="5012643" y="1808625"/>
            <a:ext cx="2460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1" name="Google Shape;821;p24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24"/>
          <p:cNvSpPr/>
          <p:nvPr/>
        </p:nvSpPr>
        <p:spPr>
          <a:xfrm>
            <a:off x="7586115" y="3561232"/>
            <a:ext cx="2559709" cy="2598439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rgbClr val="FFFFFF">
              <a:alpha val="251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4" name="Google Shape;824;p25"/>
          <p:cNvPicPr preferRelativeResize="0"/>
          <p:nvPr/>
        </p:nvPicPr>
        <p:blipFill rotWithShape="1">
          <a:blip r:embed="rId2">
            <a:alphaModFix amt="30000"/>
          </a:blip>
          <a:srcRect b="0" l="3367" r="3357" t="0"/>
          <a:stretch/>
        </p:blipFill>
        <p:spPr>
          <a:xfrm rot="10800000">
            <a:off x="3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25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7" name="Google Shape;827;p25"/>
          <p:cNvSpPr txBox="1"/>
          <p:nvPr>
            <p:ph idx="1" type="subTitle"/>
          </p:nvPr>
        </p:nvSpPr>
        <p:spPr>
          <a:xfrm>
            <a:off x="2387875" y="3278000"/>
            <a:ext cx="5814300" cy="13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28" name="Google Shape;828;p25"/>
          <p:cNvSpPr txBox="1"/>
          <p:nvPr>
            <p:ph idx="2" type="subTitle"/>
          </p:nvPr>
        </p:nvSpPr>
        <p:spPr>
          <a:xfrm>
            <a:off x="964075" y="1484850"/>
            <a:ext cx="5814300" cy="13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29" name="Google Shape;829;p25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" name="Google Shape;830;p25"/>
          <p:cNvGrpSpPr/>
          <p:nvPr/>
        </p:nvGrpSpPr>
        <p:grpSpPr>
          <a:xfrm>
            <a:off x="7757283" y="-459623"/>
            <a:ext cx="2046681" cy="1422004"/>
            <a:chOff x="7344096" y="-21948"/>
            <a:chExt cx="2046681" cy="1422004"/>
          </a:xfrm>
        </p:grpSpPr>
        <p:grpSp>
          <p:nvGrpSpPr>
            <p:cNvPr id="831" name="Google Shape;831;p25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832" name="Google Shape;832;p25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5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4" name="Google Shape;834;p25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5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25"/>
          <p:cNvGrpSpPr/>
          <p:nvPr/>
        </p:nvGrpSpPr>
        <p:grpSpPr>
          <a:xfrm>
            <a:off x="-224311" y="4668020"/>
            <a:ext cx="1552657" cy="405488"/>
            <a:chOff x="375625" y="249700"/>
            <a:chExt cx="2219350" cy="579600"/>
          </a:xfrm>
        </p:grpSpPr>
        <p:sp>
          <p:nvSpPr>
            <p:cNvPr id="837" name="Google Shape;837;p25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5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5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5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5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5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5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5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5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5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5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5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5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5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5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5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5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5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5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5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5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5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5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5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2" name="Google Shape;862;p26"/>
          <p:cNvPicPr preferRelativeResize="0"/>
          <p:nvPr/>
        </p:nvPicPr>
        <p:blipFill rotWithShape="1">
          <a:blip r:embed="rId2">
            <a:alphaModFix amt="30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26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4" name="Google Shape;864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65" name="Google Shape;865;p26"/>
          <p:cNvSpPr txBox="1"/>
          <p:nvPr>
            <p:ph idx="1" type="subTitle"/>
          </p:nvPr>
        </p:nvSpPr>
        <p:spPr>
          <a:xfrm>
            <a:off x="798150" y="2671352"/>
            <a:ext cx="23943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6" name="Google Shape;866;p26"/>
          <p:cNvSpPr txBox="1"/>
          <p:nvPr>
            <p:ph idx="2" type="subTitle"/>
          </p:nvPr>
        </p:nvSpPr>
        <p:spPr>
          <a:xfrm>
            <a:off x="3374850" y="2671351"/>
            <a:ext cx="23943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7" name="Google Shape;867;p26"/>
          <p:cNvSpPr txBox="1"/>
          <p:nvPr>
            <p:ph idx="3" type="subTitle"/>
          </p:nvPr>
        </p:nvSpPr>
        <p:spPr>
          <a:xfrm>
            <a:off x="5951550" y="2671354"/>
            <a:ext cx="23943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8" name="Google Shape;868;p26"/>
          <p:cNvSpPr txBox="1"/>
          <p:nvPr>
            <p:ph idx="4" type="subTitle"/>
          </p:nvPr>
        </p:nvSpPr>
        <p:spPr>
          <a:xfrm>
            <a:off x="798150" y="2197550"/>
            <a:ext cx="2394300" cy="4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9" name="Google Shape;869;p26"/>
          <p:cNvSpPr txBox="1"/>
          <p:nvPr>
            <p:ph idx="5" type="subTitle"/>
          </p:nvPr>
        </p:nvSpPr>
        <p:spPr>
          <a:xfrm>
            <a:off x="3374850" y="2197550"/>
            <a:ext cx="2394300" cy="4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0" name="Google Shape;870;p26"/>
          <p:cNvSpPr txBox="1"/>
          <p:nvPr>
            <p:ph idx="6" type="subTitle"/>
          </p:nvPr>
        </p:nvSpPr>
        <p:spPr>
          <a:xfrm>
            <a:off x="5951550" y="2197550"/>
            <a:ext cx="2394300" cy="4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71" name="Google Shape;871;p26"/>
          <p:cNvGrpSpPr/>
          <p:nvPr/>
        </p:nvGrpSpPr>
        <p:grpSpPr>
          <a:xfrm>
            <a:off x="8083126" y="4668020"/>
            <a:ext cx="1552657" cy="405488"/>
            <a:chOff x="375625" y="249700"/>
            <a:chExt cx="2219350" cy="579600"/>
          </a:xfrm>
        </p:grpSpPr>
        <p:sp>
          <p:nvSpPr>
            <p:cNvPr id="872" name="Google Shape;872;p26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6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6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6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6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6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6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6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6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6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6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6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6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6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6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6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6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6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6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6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6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6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6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6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" name="Google Shape;896;p26"/>
          <p:cNvGrpSpPr/>
          <p:nvPr/>
        </p:nvGrpSpPr>
        <p:grpSpPr>
          <a:xfrm>
            <a:off x="-1335850" y="-1355925"/>
            <a:ext cx="11758025" cy="7969725"/>
            <a:chOff x="-1335850" y="-1355925"/>
            <a:chExt cx="11758025" cy="7969725"/>
          </a:xfrm>
        </p:grpSpPr>
        <p:sp>
          <p:nvSpPr>
            <p:cNvPr id="897" name="Google Shape;897;p26"/>
            <p:cNvSpPr/>
            <p:nvPr/>
          </p:nvSpPr>
          <p:spPr>
            <a:xfrm>
              <a:off x="7681000" y="-1355925"/>
              <a:ext cx="2741175" cy="2782650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25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6"/>
            <p:cNvSpPr/>
            <p:nvPr/>
          </p:nvSpPr>
          <p:spPr>
            <a:xfrm>
              <a:off x="-1335850" y="3831150"/>
              <a:ext cx="2741175" cy="2782650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4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9" name="Google Shape;899;p26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" name="Google Shape;901;p27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2" name="Google Shape;902;p27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3" name="Google Shape;903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4" name="Google Shape;904;p27"/>
          <p:cNvSpPr txBox="1"/>
          <p:nvPr>
            <p:ph idx="1" type="subTitle"/>
          </p:nvPr>
        </p:nvSpPr>
        <p:spPr>
          <a:xfrm>
            <a:off x="1339275" y="1810800"/>
            <a:ext cx="3038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5" name="Google Shape;905;p27"/>
          <p:cNvSpPr txBox="1"/>
          <p:nvPr>
            <p:ph idx="2" type="subTitle"/>
          </p:nvPr>
        </p:nvSpPr>
        <p:spPr>
          <a:xfrm>
            <a:off x="5165829" y="1810800"/>
            <a:ext cx="3038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6" name="Google Shape;906;p27"/>
          <p:cNvSpPr txBox="1"/>
          <p:nvPr>
            <p:ph idx="3" type="subTitle"/>
          </p:nvPr>
        </p:nvSpPr>
        <p:spPr>
          <a:xfrm>
            <a:off x="1339275" y="3471375"/>
            <a:ext cx="3038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7" name="Google Shape;907;p27"/>
          <p:cNvSpPr txBox="1"/>
          <p:nvPr>
            <p:ph idx="4" type="subTitle"/>
          </p:nvPr>
        </p:nvSpPr>
        <p:spPr>
          <a:xfrm>
            <a:off x="5165829" y="3471375"/>
            <a:ext cx="3038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8" name="Google Shape;908;p27"/>
          <p:cNvSpPr txBox="1"/>
          <p:nvPr>
            <p:ph idx="5" type="subTitle"/>
          </p:nvPr>
        </p:nvSpPr>
        <p:spPr>
          <a:xfrm>
            <a:off x="1339275" y="1433621"/>
            <a:ext cx="3038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09" name="Google Shape;909;p27"/>
          <p:cNvSpPr txBox="1"/>
          <p:nvPr>
            <p:ph idx="6" type="subTitle"/>
          </p:nvPr>
        </p:nvSpPr>
        <p:spPr>
          <a:xfrm>
            <a:off x="1339275" y="3092974"/>
            <a:ext cx="3038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0" name="Google Shape;910;p27"/>
          <p:cNvSpPr txBox="1"/>
          <p:nvPr>
            <p:ph idx="7" type="subTitle"/>
          </p:nvPr>
        </p:nvSpPr>
        <p:spPr>
          <a:xfrm>
            <a:off x="5165800" y="1433621"/>
            <a:ext cx="3038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1" name="Google Shape;911;p27"/>
          <p:cNvSpPr txBox="1"/>
          <p:nvPr>
            <p:ph idx="8" type="subTitle"/>
          </p:nvPr>
        </p:nvSpPr>
        <p:spPr>
          <a:xfrm>
            <a:off x="5165800" y="3092974"/>
            <a:ext cx="3038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912" name="Google Shape;912;p27"/>
          <p:cNvGrpSpPr/>
          <p:nvPr/>
        </p:nvGrpSpPr>
        <p:grpSpPr>
          <a:xfrm>
            <a:off x="-951654" y="-884749"/>
            <a:ext cx="10340619" cy="6028243"/>
            <a:chOff x="-951654" y="-884749"/>
            <a:chExt cx="10340619" cy="6028243"/>
          </a:xfrm>
        </p:grpSpPr>
        <p:grpSp>
          <p:nvGrpSpPr>
            <p:cNvPr id="913" name="Google Shape;913;p27"/>
            <p:cNvGrpSpPr/>
            <p:nvPr/>
          </p:nvGrpSpPr>
          <p:grpSpPr>
            <a:xfrm>
              <a:off x="-951654" y="3721490"/>
              <a:ext cx="2046681" cy="1422004"/>
              <a:chOff x="7344096" y="-21948"/>
              <a:chExt cx="2046681" cy="1422004"/>
            </a:xfrm>
          </p:grpSpPr>
          <p:grpSp>
            <p:nvGrpSpPr>
              <p:cNvPr id="914" name="Google Shape;914;p27"/>
              <p:cNvGrpSpPr/>
              <p:nvPr/>
            </p:nvGrpSpPr>
            <p:grpSpPr>
              <a:xfrm rot="791721">
                <a:off x="7436386" y="177067"/>
                <a:ext cx="1862101" cy="1023975"/>
                <a:chOff x="6692982" y="3310455"/>
                <a:chExt cx="2352325" cy="1293550"/>
              </a:xfrm>
            </p:grpSpPr>
            <p:sp>
              <p:nvSpPr>
                <p:cNvPr id="915" name="Google Shape;915;p27"/>
                <p:cNvSpPr/>
                <p:nvPr/>
              </p:nvSpPr>
              <p:spPr>
                <a:xfrm rot="523720">
                  <a:off x="6751670" y="351710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" name="Google Shape;916;p27"/>
                <p:cNvSpPr/>
                <p:nvPr/>
              </p:nvSpPr>
              <p:spPr>
                <a:xfrm rot="523720">
                  <a:off x="6895095" y="346375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17" name="Google Shape;917;p27"/>
              <p:cNvSpPr/>
              <p:nvPr/>
            </p:nvSpPr>
            <p:spPr>
              <a:xfrm>
                <a:off x="7758500" y="1430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27"/>
              <p:cNvSpPr/>
              <p:nvPr/>
            </p:nvSpPr>
            <p:spPr>
              <a:xfrm>
                <a:off x="8770525" y="10268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" name="Google Shape;919;p27"/>
            <p:cNvGrpSpPr/>
            <p:nvPr/>
          </p:nvGrpSpPr>
          <p:grpSpPr>
            <a:xfrm>
              <a:off x="6835321" y="-884749"/>
              <a:ext cx="2553644" cy="1774235"/>
              <a:chOff x="7344096" y="-21948"/>
              <a:chExt cx="2046681" cy="1422004"/>
            </a:xfrm>
          </p:grpSpPr>
          <p:grpSp>
            <p:nvGrpSpPr>
              <p:cNvPr id="920" name="Google Shape;920;p27"/>
              <p:cNvGrpSpPr/>
              <p:nvPr/>
            </p:nvGrpSpPr>
            <p:grpSpPr>
              <a:xfrm rot="791721">
                <a:off x="7436386" y="177067"/>
                <a:ext cx="1862101" cy="1023975"/>
                <a:chOff x="6692982" y="3310455"/>
                <a:chExt cx="2352325" cy="1293550"/>
              </a:xfrm>
            </p:grpSpPr>
            <p:sp>
              <p:nvSpPr>
                <p:cNvPr id="921" name="Google Shape;921;p27"/>
                <p:cNvSpPr/>
                <p:nvPr/>
              </p:nvSpPr>
              <p:spPr>
                <a:xfrm rot="523720">
                  <a:off x="6751670" y="351710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" name="Google Shape;922;p27"/>
                <p:cNvSpPr/>
                <p:nvPr/>
              </p:nvSpPr>
              <p:spPr>
                <a:xfrm rot="523720">
                  <a:off x="6895095" y="346375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23" name="Google Shape;923;p27"/>
              <p:cNvSpPr/>
              <p:nvPr/>
            </p:nvSpPr>
            <p:spPr>
              <a:xfrm>
                <a:off x="7758500" y="1430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27"/>
              <p:cNvSpPr/>
              <p:nvPr/>
            </p:nvSpPr>
            <p:spPr>
              <a:xfrm>
                <a:off x="8770525" y="10268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5" name="Google Shape;925;p27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7" name="Google Shape;927;p28"/>
          <p:cNvPicPr preferRelativeResize="0"/>
          <p:nvPr/>
        </p:nvPicPr>
        <p:blipFill rotWithShape="1">
          <a:blip r:embed="rId2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28"/>
          <p:cNvPicPr preferRelativeResize="0"/>
          <p:nvPr/>
        </p:nvPicPr>
        <p:blipFill rotWithShape="1">
          <a:blip r:embed="rId3">
            <a:alphaModFix amt="50000"/>
          </a:blip>
          <a:srcRect b="0" l="3367" r="3357" t="0"/>
          <a:stretch/>
        </p:blipFill>
        <p:spPr>
          <a:xfrm flipH="1"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9" name="Google Shape;929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30" name="Google Shape;930;p28"/>
          <p:cNvSpPr txBox="1"/>
          <p:nvPr>
            <p:ph idx="1" type="subTitle"/>
          </p:nvPr>
        </p:nvSpPr>
        <p:spPr>
          <a:xfrm>
            <a:off x="720000" y="1710172"/>
            <a:ext cx="22134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1" name="Google Shape;931;p28"/>
          <p:cNvSpPr txBox="1"/>
          <p:nvPr>
            <p:ph idx="2" type="subTitle"/>
          </p:nvPr>
        </p:nvSpPr>
        <p:spPr>
          <a:xfrm>
            <a:off x="3461338" y="1710171"/>
            <a:ext cx="22218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2" name="Google Shape;932;p28"/>
          <p:cNvSpPr txBox="1"/>
          <p:nvPr>
            <p:ph idx="3" type="subTitle"/>
          </p:nvPr>
        </p:nvSpPr>
        <p:spPr>
          <a:xfrm>
            <a:off x="720238" y="3516651"/>
            <a:ext cx="22134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3" name="Google Shape;933;p28"/>
          <p:cNvSpPr txBox="1"/>
          <p:nvPr>
            <p:ph idx="4" type="subTitle"/>
          </p:nvPr>
        </p:nvSpPr>
        <p:spPr>
          <a:xfrm>
            <a:off x="3461338" y="3516651"/>
            <a:ext cx="22218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4" name="Google Shape;934;p28"/>
          <p:cNvSpPr txBox="1"/>
          <p:nvPr>
            <p:ph idx="5" type="subTitle"/>
          </p:nvPr>
        </p:nvSpPr>
        <p:spPr>
          <a:xfrm>
            <a:off x="6202312" y="1710172"/>
            <a:ext cx="22218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5" name="Google Shape;935;p28"/>
          <p:cNvSpPr txBox="1"/>
          <p:nvPr>
            <p:ph idx="6" type="subTitle"/>
          </p:nvPr>
        </p:nvSpPr>
        <p:spPr>
          <a:xfrm>
            <a:off x="6202312" y="3516651"/>
            <a:ext cx="22218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6" name="Google Shape;936;p28"/>
          <p:cNvSpPr txBox="1"/>
          <p:nvPr>
            <p:ph idx="7" type="subTitle"/>
          </p:nvPr>
        </p:nvSpPr>
        <p:spPr>
          <a:xfrm>
            <a:off x="724353" y="1336275"/>
            <a:ext cx="2204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37" name="Google Shape;937;p28"/>
          <p:cNvSpPr txBox="1"/>
          <p:nvPr>
            <p:ph idx="8" type="subTitle"/>
          </p:nvPr>
        </p:nvSpPr>
        <p:spPr>
          <a:xfrm>
            <a:off x="3465465" y="1336275"/>
            <a:ext cx="2213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38" name="Google Shape;938;p28"/>
          <p:cNvSpPr txBox="1"/>
          <p:nvPr>
            <p:ph idx="9" type="subTitle"/>
          </p:nvPr>
        </p:nvSpPr>
        <p:spPr>
          <a:xfrm>
            <a:off x="6206436" y="1336275"/>
            <a:ext cx="2213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39" name="Google Shape;939;p28"/>
          <p:cNvSpPr txBox="1"/>
          <p:nvPr>
            <p:ph idx="13" type="subTitle"/>
          </p:nvPr>
        </p:nvSpPr>
        <p:spPr>
          <a:xfrm>
            <a:off x="724353" y="3139553"/>
            <a:ext cx="2204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40" name="Google Shape;940;p28"/>
          <p:cNvSpPr txBox="1"/>
          <p:nvPr>
            <p:ph idx="14" type="subTitle"/>
          </p:nvPr>
        </p:nvSpPr>
        <p:spPr>
          <a:xfrm>
            <a:off x="3465465" y="3139553"/>
            <a:ext cx="2213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41" name="Google Shape;941;p28"/>
          <p:cNvSpPr txBox="1"/>
          <p:nvPr>
            <p:ph idx="15" type="subTitle"/>
          </p:nvPr>
        </p:nvSpPr>
        <p:spPr>
          <a:xfrm>
            <a:off x="6206436" y="3139553"/>
            <a:ext cx="2213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42" name="Google Shape;942;p28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3" name="Google Shape;943;p28"/>
          <p:cNvGrpSpPr/>
          <p:nvPr/>
        </p:nvGrpSpPr>
        <p:grpSpPr>
          <a:xfrm>
            <a:off x="-1026375" y="-1602027"/>
            <a:ext cx="12433601" cy="8981507"/>
            <a:chOff x="-1026375" y="-1602027"/>
            <a:chExt cx="12433601" cy="8981507"/>
          </a:xfrm>
        </p:grpSpPr>
        <p:sp>
          <p:nvSpPr>
            <p:cNvPr id="944" name="Google Shape;944;p28"/>
            <p:cNvSpPr/>
            <p:nvPr/>
          </p:nvSpPr>
          <p:spPr>
            <a:xfrm rot="-7860253">
              <a:off x="8060653" y="4032908"/>
              <a:ext cx="2776345" cy="2776345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8"/>
            <p:cNvSpPr/>
            <p:nvPr/>
          </p:nvSpPr>
          <p:spPr>
            <a:xfrm>
              <a:off x="-1026375" y="-1602027"/>
              <a:ext cx="2175300" cy="217530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" name="Google Shape;946;p28"/>
          <p:cNvGrpSpPr/>
          <p:nvPr/>
        </p:nvGrpSpPr>
        <p:grpSpPr>
          <a:xfrm>
            <a:off x="-823625" y="-774275"/>
            <a:ext cx="10971287" cy="6987511"/>
            <a:chOff x="-823625" y="-774275"/>
            <a:chExt cx="10971287" cy="6987511"/>
          </a:xfrm>
        </p:grpSpPr>
        <p:sp>
          <p:nvSpPr>
            <p:cNvPr id="947" name="Google Shape;947;p28"/>
            <p:cNvSpPr/>
            <p:nvPr/>
          </p:nvSpPr>
          <p:spPr>
            <a:xfrm>
              <a:off x="-823625" y="4254250"/>
              <a:ext cx="1929787" cy="1958986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8217875" y="-774275"/>
              <a:ext cx="1929787" cy="1958986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0" name="Google Shape;950;p29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1" name="Google Shape;951;p29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52" name="Google Shape;952;p29"/>
          <p:cNvSpPr txBox="1"/>
          <p:nvPr>
            <p:ph hasCustomPrompt="1" type="title"/>
          </p:nvPr>
        </p:nvSpPr>
        <p:spPr>
          <a:xfrm>
            <a:off x="1255025" y="552100"/>
            <a:ext cx="40746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3" name="Google Shape;953;p29"/>
          <p:cNvSpPr txBox="1"/>
          <p:nvPr>
            <p:ph idx="1" type="subTitle"/>
          </p:nvPr>
        </p:nvSpPr>
        <p:spPr>
          <a:xfrm>
            <a:off x="1255025" y="1308240"/>
            <a:ext cx="4074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4" name="Google Shape;954;p29"/>
          <p:cNvSpPr txBox="1"/>
          <p:nvPr>
            <p:ph hasCustomPrompt="1" idx="2" type="title"/>
          </p:nvPr>
        </p:nvSpPr>
        <p:spPr>
          <a:xfrm>
            <a:off x="1255025" y="1894279"/>
            <a:ext cx="40746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5" name="Google Shape;955;p29"/>
          <p:cNvSpPr txBox="1"/>
          <p:nvPr>
            <p:ph idx="3" type="subTitle"/>
          </p:nvPr>
        </p:nvSpPr>
        <p:spPr>
          <a:xfrm>
            <a:off x="1255025" y="2650419"/>
            <a:ext cx="4074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6" name="Google Shape;956;p29"/>
          <p:cNvSpPr txBox="1"/>
          <p:nvPr>
            <p:ph hasCustomPrompt="1" idx="4" type="title"/>
          </p:nvPr>
        </p:nvSpPr>
        <p:spPr>
          <a:xfrm>
            <a:off x="1255025" y="3236458"/>
            <a:ext cx="40746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7" name="Google Shape;957;p29"/>
          <p:cNvSpPr txBox="1"/>
          <p:nvPr>
            <p:ph idx="5" type="subTitle"/>
          </p:nvPr>
        </p:nvSpPr>
        <p:spPr>
          <a:xfrm>
            <a:off x="1255025" y="3992598"/>
            <a:ext cx="4074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8" name="Google Shape;958;p29"/>
          <p:cNvSpPr/>
          <p:nvPr>
            <p:ph idx="6" type="pic"/>
          </p:nvPr>
        </p:nvSpPr>
        <p:spPr>
          <a:xfrm>
            <a:off x="5951825" y="539500"/>
            <a:ext cx="2613600" cy="4604100"/>
          </a:xfrm>
          <a:prstGeom prst="round2SameRect">
            <a:avLst>
              <a:gd fmla="val 50000" name="adj1"/>
              <a:gd fmla="val 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959" name="Google Shape;959;p29"/>
          <p:cNvGrpSpPr/>
          <p:nvPr/>
        </p:nvGrpSpPr>
        <p:grpSpPr>
          <a:xfrm>
            <a:off x="-557129" y="3992590"/>
            <a:ext cx="2046681" cy="1422004"/>
            <a:chOff x="7344096" y="-21948"/>
            <a:chExt cx="2046681" cy="1422004"/>
          </a:xfrm>
        </p:grpSpPr>
        <p:grpSp>
          <p:nvGrpSpPr>
            <p:cNvPr id="960" name="Google Shape;960;p29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961" name="Google Shape;961;p29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29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3" name="Google Shape;963;p29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9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" name="Google Shape;965;p29"/>
          <p:cNvGrpSpPr/>
          <p:nvPr/>
        </p:nvGrpSpPr>
        <p:grpSpPr>
          <a:xfrm>
            <a:off x="-63111" y="57520"/>
            <a:ext cx="1552657" cy="405488"/>
            <a:chOff x="375625" y="249700"/>
            <a:chExt cx="2219350" cy="579600"/>
          </a:xfrm>
        </p:grpSpPr>
        <p:sp>
          <p:nvSpPr>
            <p:cNvPr id="966" name="Google Shape;966;p29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9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9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9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9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9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9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9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9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9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9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9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9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9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9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9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9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9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9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9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9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9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9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9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0" name="Google Shape;990;p29"/>
          <p:cNvSpPr/>
          <p:nvPr/>
        </p:nvSpPr>
        <p:spPr>
          <a:xfrm>
            <a:off x="8193200" y="-649661"/>
            <a:ext cx="1792728" cy="1819853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2" name="Google Shape;992;p30"/>
          <p:cNvPicPr preferRelativeResize="0"/>
          <p:nvPr/>
        </p:nvPicPr>
        <p:blipFill rotWithShape="1">
          <a:blip r:embed="rId2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30"/>
          <p:cNvPicPr preferRelativeResize="0"/>
          <p:nvPr/>
        </p:nvPicPr>
        <p:blipFill rotWithShape="1">
          <a:blip r:embed="rId3">
            <a:alphaModFix amt="50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30"/>
          <p:cNvSpPr txBox="1"/>
          <p:nvPr>
            <p:ph type="title"/>
          </p:nvPr>
        </p:nvSpPr>
        <p:spPr>
          <a:xfrm>
            <a:off x="2347938" y="5948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95" name="Google Shape;995;p30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6" name="Google Shape;996;p3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000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97" name="Google Shape;997;p30"/>
          <p:cNvSpPr/>
          <p:nvPr/>
        </p:nvSpPr>
        <p:spPr>
          <a:xfrm>
            <a:off x="-1014500" y="-1066177"/>
            <a:ext cx="2175300" cy="2175300"/>
          </a:xfrm>
          <a:prstGeom prst="ellipse">
            <a:avLst/>
          </a:prstGeom>
          <a:solidFill>
            <a:srgbClr val="FFFFFF">
              <a:alpha val="25160"/>
            </a:srgbClr>
          </a:solidFill>
          <a:ln>
            <a:noFill/>
          </a:ln>
          <a:effectLst>
            <a:outerShdw blurRad="57150" rotWithShape="0" algn="bl" dir="7320000" dist="85725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8" name="Google Shape;998;p30"/>
          <p:cNvGrpSpPr/>
          <p:nvPr/>
        </p:nvGrpSpPr>
        <p:grpSpPr>
          <a:xfrm>
            <a:off x="-950179" y="-546773"/>
            <a:ext cx="2046681" cy="1422004"/>
            <a:chOff x="7344096" y="-21948"/>
            <a:chExt cx="2046681" cy="1422004"/>
          </a:xfrm>
        </p:grpSpPr>
        <p:grpSp>
          <p:nvGrpSpPr>
            <p:cNvPr id="999" name="Google Shape;999;p30"/>
            <p:cNvGrpSpPr/>
            <p:nvPr/>
          </p:nvGrpSpPr>
          <p:grpSpPr>
            <a:xfrm rot="791721">
              <a:off x="7436386" y="177067"/>
              <a:ext cx="1862101" cy="1023975"/>
              <a:chOff x="6692982" y="3310455"/>
              <a:chExt cx="2352325" cy="1293550"/>
            </a:xfrm>
          </p:grpSpPr>
          <p:sp>
            <p:nvSpPr>
              <p:cNvPr id="1000" name="Google Shape;1000;p30"/>
              <p:cNvSpPr/>
              <p:nvPr/>
            </p:nvSpPr>
            <p:spPr>
              <a:xfrm rot="523720">
                <a:off x="6751670" y="351710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30"/>
              <p:cNvSpPr/>
              <p:nvPr/>
            </p:nvSpPr>
            <p:spPr>
              <a:xfrm rot="523720">
                <a:off x="6895095" y="3463755"/>
                <a:ext cx="2091524" cy="933601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2" name="Google Shape;1002;p30"/>
            <p:cNvSpPr/>
            <p:nvPr/>
          </p:nvSpPr>
          <p:spPr>
            <a:xfrm>
              <a:off x="7758500" y="1430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8770525" y="1026875"/>
              <a:ext cx="183000" cy="183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" name="Google Shape;1004;p30"/>
          <p:cNvGrpSpPr/>
          <p:nvPr/>
        </p:nvGrpSpPr>
        <p:grpSpPr>
          <a:xfrm>
            <a:off x="7773714" y="4668033"/>
            <a:ext cx="1552657" cy="405488"/>
            <a:chOff x="375625" y="249700"/>
            <a:chExt cx="2219350" cy="579600"/>
          </a:xfrm>
        </p:grpSpPr>
        <p:sp>
          <p:nvSpPr>
            <p:cNvPr id="1005" name="Google Shape;1005;p30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0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0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0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0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0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0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0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0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0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0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0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0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0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0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0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0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0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0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" name="Google Shape;1029;p30"/>
          <p:cNvGrpSpPr/>
          <p:nvPr/>
        </p:nvGrpSpPr>
        <p:grpSpPr>
          <a:xfrm>
            <a:off x="-1297425" y="-716051"/>
            <a:ext cx="10815896" cy="7130851"/>
            <a:chOff x="-1297425" y="-716051"/>
            <a:chExt cx="10815896" cy="7130851"/>
          </a:xfrm>
        </p:grpSpPr>
        <p:sp>
          <p:nvSpPr>
            <p:cNvPr id="1030" name="Google Shape;1030;p30"/>
            <p:cNvSpPr/>
            <p:nvPr/>
          </p:nvSpPr>
          <p:spPr>
            <a:xfrm>
              <a:off x="-1297425" y="3632150"/>
              <a:ext cx="2741175" cy="2782650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0"/>
            <p:cNvSpPr/>
            <p:nvPr/>
          </p:nvSpPr>
          <p:spPr>
            <a:xfrm>
              <a:off x="7343075" y="-716051"/>
              <a:ext cx="2175396" cy="2208311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25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4"/>
          <p:cNvPicPr preferRelativeResize="0"/>
          <p:nvPr/>
        </p:nvPicPr>
        <p:blipFill rotWithShape="1">
          <a:blip r:embed="rId2">
            <a:alphaModFix amt="30000"/>
          </a:blip>
          <a:srcRect b="0" l="3367" r="3357" t="0"/>
          <a:stretch/>
        </p:blipFill>
        <p:spPr>
          <a:xfrm flipH="1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4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5" name="Google Shape;85;p4"/>
          <p:cNvSpPr txBox="1"/>
          <p:nvPr>
            <p:ph idx="1" type="body"/>
          </p:nvPr>
        </p:nvSpPr>
        <p:spPr>
          <a:xfrm>
            <a:off x="720000" y="1215751"/>
            <a:ext cx="77040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86" name="Google Shape;86;p4"/>
          <p:cNvGrpSpPr/>
          <p:nvPr/>
        </p:nvGrpSpPr>
        <p:grpSpPr>
          <a:xfrm>
            <a:off x="-2533474" y="-2173920"/>
            <a:ext cx="13639855" cy="9121313"/>
            <a:chOff x="-2533474" y="-2173920"/>
            <a:chExt cx="13639855" cy="9121313"/>
          </a:xfrm>
        </p:grpSpPr>
        <p:sp>
          <p:nvSpPr>
            <p:cNvPr id="87" name="Google Shape;87;p4"/>
            <p:cNvSpPr/>
            <p:nvPr/>
          </p:nvSpPr>
          <p:spPr>
            <a:xfrm rot="-7860253">
              <a:off x="-1963247" y="-1603692"/>
              <a:ext cx="2776345" cy="2776345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 rot="-4448430">
              <a:off x="8003591" y="3844603"/>
              <a:ext cx="2776280" cy="277628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4"/>
          <p:cNvSpPr/>
          <p:nvPr/>
        </p:nvSpPr>
        <p:spPr>
          <a:xfrm>
            <a:off x="7595425" y="-1261425"/>
            <a:ext cx="2741175" cy="2782650"/>
          </a:xfrm>
          <a:custGeom>
            <a:rect b="b" l="l" r="r" t="t"/>
            <a:pathLst>
              <a:path extrusionOk="0" h="111306" w="109647">
                <a:moveTo>
                  <a:pt x="56719" y="1142"/>
                </a:moveTo>
                <a:cubicBezTo>
                  <a:pt x="57832" y="1142"/>
                  <a:pt x="58944" y="1151"/>
                  <a:pt x="60056" y="1184"/>
                </a:cubicBezTo>
                <a:cubicBezTo>
                  <a:pt x="62890" y="1271"/>
                  <a:pt x="64338" y="2966"/>
                  <a:pt x="63829" y="5700"/>
                </a:cubicBezTo>
                <a:cubicBezTo>
                  <a:pt x="60974" y="20943"/>
                  <a:pt x="58066" y="36173"/>
                  <a:pt x="55178" y="51410"/>
                </a:cubicBezTo>
                <a:cubicBezTo>
                  <a:pt x="54977" y="51383"/>
                  <a:pt x="54770" y="51363"/>
                  <a:pt x="54562" y="51343"/>
                </a:cubicBezTo>
                <a:cubicBezTo>
                  <a:pt x="53322" y="44884"/>
                  <a:pt x="52069" y="38425"/>
                  <a:pt x="50843" y="31965"/>
                </a:cubicBezTo>
                <a:cubicBezTo>
                  <a:pt x="49302" y="23878"/>
                  <a:pt x="47788" y="15784"/>
                  <a:pt x="46253" y="7690"/>
                </a:cubicBezTo>
                <a:cubicBezTo>
                  <a:pt x="45248" y="2376"/>
                  <a:pt x="46253" y="1163"/>
                  <a:pt x="51714" y="1163"/>
                </a:cubicBezTo>
                <a:cubicBezTo>
                  <a:pt x="53383" y="1163"/>
                  <a:pt x="55051" y="1142"/>
                  <a:pt x="56719" y="1142"/>
                </a:cubicBezTo>
                <a:close/>
                <a:moveTo>
                  <a:pt x="23921" y="13057"/>
                </a:moveTo>
                <a:cubicBezTo>
                  <a:pt x="24966" y="13057"/>
                  <a:pt x="25964" y="13593"/>
                  <a:pt x="26708" y="14678"/>
                </a:cubicBezTo>
                <a:cubicBezTo>
                  <a:pt x="35492" y="27476"/>
                  <a:pt x="44196" y="40334"/>
                  <a:pt x="52920" y="53179"/>
                </a:cubicBezTo>
                <a:cubicBezTo>
                  <a:pt x="52954" y="53226"/>
                  <a:pt x="52893" y="53333"/>
                  <a:pt x="52780" y="53856"/>
                </a:cubicBezTo>
                <a:cubicBezTo>
                  <a:pt x="39754" y="44964"/>
                  <a:pt x="26923" y="36240"/>
                  <a:pt x="14131" y="27443"/>
                </a:cubicBezTo>
                <a:cubicBezTo>
                  <a:pt x="11987" y="25962"/>
                  <a:pt x="11873" y="23711"/>
                  <a:pt x="13709" y="21774"/>
                </a:cubicBezTo>
                <a:cubicBezTo>
                  <a:pt x="16148" y="19194"/>
                  <a:pt x="18654" y="16682"/>
                  <a:pt x="21241" y="14249"/>
                </a:cubicBezTo>
                <a:cubicBezTo>
                  <a:pt x="22079" y="13457"/>
                  <a:pt x="23017" y="13057"/>
                  <a:pt x="23921" y="13057"/>
                </a:cubicBezTo>
                <a:close/>
                <a:moveTo>
                  <a:pt x="85786" y="13036"/>
                </a:moveTo>
                <a:cubicBezTo>
                  <a:pt x="86911" y="13036"/>
                  <a:pt x="88136" y="13845"/>
                  <a:pt x="89739" y="15435"/>
                </a:cubicBezTo>
                <a:cubicBezTo>
                  <a:pt x="91776" y="17466"/>
                  <a:pt x="93846" y="19469"/>
                  <a:pt x="95830" y="21553"/>
                </a:cubicBezTo>
                <a:cubicBezTo>
                  <a:pt x="97994" y="23831"/>
                  <a:pt x="97914" y="25868"/>
                  <a:pt x="95408" y="27590"/>
                </a:cubicBezTo>
                <a:cubicBezTo>
                  <a:pt x="82610" y="36388"/>
                  <a:pt x="69765" y="45112"/>
                  <a:pt x="56940" y="53863"/>
                </a:cubicBezTo>
                <a:cubicBezTo>
                  <a:pt x="56800" y="53769"/>
                  <a:pt x="56652" y="53675"/>
                  <a:pt x="56512" y="53574"/>
                </a:cubicBezTo>
                <a:cubicBezTo>
                  <a:pt x="56900" y="52958"/>
                  <a:pt x="57269" y="52321"/>
                  <a:pt x="57684" y="51718"/>
                </a:cubicBezTo>
                <a:cubicBezTo>
                  <a:pt x="65785" y="39839"/>
                  <a:pt x="73893" y="27959"/>
                  <a:pt x="82007" y="16085"/>
                </a:cubicBezTo>
                <a:cubicBezTo>
                  <a:pt x="83402" y="14041"/>
                  <a:pt x="84533" y="13036"/>
                  <a:pt x="85786" y="13036"/>
                </a:cubicBezTo>
                <a:close/>
                <a:moveTo>
                  <a:pt x="104857" y="46564"/>
                </a:moveTo>
                <a:cubicBezTo>
                  <a:pt x="107662" y="46564"/>
                  <a:pt x="108455" y="48075"/>
                  <a:pt x="108460" y="52107"/>
                </a:cubicBezTo>
                <a:cubicBezTo>
                  <a:pt x="108467" y="54801"/>
                  <a:pt x="108494" y="57488"/>
                  <a:pt x="108447" y="60174"/>
                </a:cubicBezTo>
                <a:cubicBezTo>
                  <a:pt x="108402" y="63134"/>
                  <a:pt x="107273" y="64520"/>
                  <a:pt x="104882" y="64520"/>
                </a:cubicBezTo>
                <a:cubicBezTo>
                  <a:pt x="104404" y="64520"/>
                  <a:pt x="103875" y="64465"/>
                  <a:pt x="103294" y="64355"/>
                </a:cubicBezTo>
                <a:cubicBezTo>
                  <a:pt x="88225" y="61508"/>
                  <a:pt x="73149" y="58653"/>
                  <a:pt x="58080" y="55806"/>
                </a:cubicBezTo>
                <a:cubicBezTo>
                  <a:pt x="58033" y="55625"/>
                  <a:pt x="57992" y="55451"/>
                  <a:pt x="57946" y="55270"/>
                </a:cubicBezTo>
                <a:cubicBezTo>
                  <a:pt x="63755" y="54157"/>
                  <a:pt x="69564" y="53038"/>
                  <a:pt x="75373" y="51933"/>
                </a:cubicBezTo>
                <a:cubicBezTo>
                  <a:pt x="84231" y="50258"/>
                  <a:pt x="93089" y="48603"/>
                  <a:pt x="101947" y="46907"/>
                </a:cubicBezTo>
                <a:cubicBezTo>
                  <a:pt x="103099" y="46686"/>
                  <a:pt x="104059" y="46564"/>
                  <a:pt x="104857" y="46564"/>
                </a:cubicBezTo>
                <a:close/>
                <a:moveTo>
                  <a:pt x="4844" y="46549"/>
                </a:moveTo>
                <a:cubicBezTo>
                  <a:pt x="5465" y="46549"/>
                  <a:pt x="6181" y="46628"/>
                  <a:pt x="7002" y="46780"/>
                </a:cubicBezTo>
                <a:cubicBezTo>
                  <a:pt x="16523" y="48542"/>
                  <a:pt x="26031" y="50372"/>
                  <a:pt x="35539" y="52167"/>
                </a:cubicBezTo>
                <a:cubicBezTo>
                  <a:pt x="40156" y="53045"/>
                  <a:pt x="44773" y="53909"/>
                  <a:pt x="49382" y="54794"/>
                </a:cubicBezTo>
                <a:cubicBezTo>
                  <a:pt x="50200" y="54948"/>
                  <a:pt x="50997" y="55203"/>
                  <a:pt x="52592" y="55618"/>
                </a:cubicBezTo>
                <a:cubicBezTo>
                  <a:pt x="36430" y="58680"/>
                  <a:pt x="21107" y="61615"/>
                  <a:pt x="5776" y="64476"/>
                </a:cubicBezTo>
                <a:cubicBezTo>
                  <a:pt x="5424" y="64541"/>
                  <a:pt x="5089" y="64573"/>
                  <a:pt x="4772" y="64573"/>
                </a:cubicBezTo>
                <a:cubicBezTo>
                  <a:pt x="2637" y="64573"/>
                  <a:pt x="1321" y="63131"/>
                  <a:pt x="1240" y="60664"/>
                </a:cubicBezTo>
                <a:cubicBezTo>
                  <a:pt x="1139" y="57695"/>
                  <a:pt x="1206" y="54714"/>
                  <a:pt x="1213" y="51739"/>
                </a:cubicBezTo>
                <a:cubicBezTo>
                  <a:pt x="1229" y="48057"/>
                  <a:pt x="2144" y="46549"/>
                  <a:pt x="4844" y="46549"/>
                </a:cubicBezTo>
                <a:close/>
                <a:moveTo>
                  <a:pt x="52738" y="57271"/>
                </a:moveTo>
                <a:cubicBezTo>
                  <a:pt x="52869" y="57271"/>
                  <a:pt x="53071" y="57321"/>
                  <a:pt x="53383" y="57340"/>
                </a:cubicBezTo>
                <a:cubicBezTo>
                  <a:pt x="50944" y="60911"/>
                  <a:pt x="48578" y="64369"/>
                  <a:pt x="46220" y="67833"/>
                </a:cubicBezTo>
                <a:cubicBezTo>
                  <a:pt x="40008" y="76946"/>
                  <a:pt x="33804" y="86065"/>
                  <a:pt x="27572" y="95171"/>
                </a:cubicBezTo>
                <a:cubicBezTo>
                  <a:pt x="26269" y="97075"/>
                  <a:pt x="25157" y="98011"/>
                  <a:pt x="23936" y="98011"/>
                </a:cubicBezTo>
                <a:cubicBezTo>
                  <a:pt x="22854" y="98011"/>
                  <a:pt x="21686" y="97276"/>
                  <a:pt x="20222" y="95828"/>
                </a:cubicBezTo>
                <a:cubicBezTo>
                  <a:pt x="18105" y="93737"/>
                  <a:pt x="15967" y="91660"/>
                  <a:pt x="13917" y="89502"/>
                </a:cubicBezTo>
                <a:cubicBezTo>
                  <a:pt x="11826" y="87298"/>
                  <a:pt x="11920" y="85120"/>
                  <a:pt x="14359" y="83438"/>
                </a:cubicBezTo>
                <a:cubicBezTo>
                  <a:pt x="27083" y="74681"/>
                  <a:pt x="39854" y="65997"/>
                  <a:pt x="52612" y="57300"/>
                </a:cubicBezTo>
                <a:cubicBezTo>
                  <a:pt x="52644" y="57279"/>
                  <a:pt x="52686" y="57271"/>
                  <a:pt x="52738" y="57271"/>
                </a:cubicBezTo>
                <a:close/>
                <a:moveTo>
                  <a:pt x="56947" y="57173"/>
                </a:moveTo>
                <a:cubicBezTo>
                  <a:pt x="60009" y="59256"/>
                  <a:pt x="63078" y="61347"/>
                  <a:pt x="66140" y="63438"/>
                </a:cubicBezTo>
                <a:cubicBezTo>
                  <a:pt x="75414" y="69769"/>
                  <a:pt x="84694" y="76101"/>
                  <a:pt x="93967" y="82433"/>
                </a:cubicBezTo>
                <a:cubicBezTo>
                  <a:pt x="98316" y="85402"/>
                  <a:pt x="98436" y="86909"/>
                  <a:pt x="94644" y="90708"/>
                </a:cubicBezTo>
                <a:cubicBezTo>
                  <a:pt x="92674" y="92678"/>
                  <a:pt x="90751" y="94702"/>
                  <a:pt x="88721" y="96605"/>
                </a:cubicBezTo>
                <a:cubicBezTo>
                  <a:pt x="87722" y="97541"/>
                  <a:pt x="86735" y="98016"/>
                  <a:pt x="85801" y="98016"/>
                </a:cubicBezTo>
                <a:cubicBezTo>
                  <a:pt x="84737" y="98016"/>
                  <a:pt x="83742" y="97399"/>
                  <a:pt x="82878" y="96142"/>
                </a:cubicBezTo>
                <a:cubicBezTo>
                  <a:pt x="74060" y="83338"/>
                  <a:pt x="65316" y="70486"/>
                  <a:pt x="56552" y="57648"/>
                </a:cubicBezTo>
                <a:cubicBezTo>
                  <a:pt x="56679" y="57488"/>
                  <a:pt x="56813" y="57333"/>
                  <a:pt x="56947" y="57173"/>
                </a:cubicBezTo>
                <a:close/>
                <a:moveTo>
                  <a:pt x="55131" y="59323"/>
                </a:moveTo>
                <a:cubicBezTo>
                  <a:pt x="58046" y="74741"/>
                  <a:pt x="60927" y="89898"/>
                  <a:pt x="63782" y="105061"/>
                </a:cubicBezTo>
                <a:cubicBezTo>
                  <a:pt x="64331" y="108002"/>
                  <a:pt x="63024" y="109738"/>
                  <a:pt x="60009" y="109852"/>
                </a:cubicBezTo>
                <a:cubicBezTo>
                  <a:pt x="58307" y="109911"/>
                  <a:pt x="56602" y="109941"/>
                  <a:pt x="54897" y="109941"/>
                </a:cubicBezTo>
                <a:cubicBezTo>
                  <a:pt x="53145" y="109941"/>
                  <a:pt x="51392" y="109909"/>
                  <a:pt x="49644" y="109845"/>
                </a:cubicBezTo>
                <a:cubicBezTo>
                  <a:pt x="46850" y="109744"/>
                  <a:pt x="45463" y="108197"/>
                  <a:pt x="45952" y="105550"/>
                </a:cubicBezTo>
                <a:cubicBezTo>
                  <a:pt x="48746" y="90367"/>
                  <a:pt x="51634" y="75204"/>
                  <a:pt x="54502" y="60040"/>
                </a:cubicBezTo>
                <a:cubicBezTo>
                  <a:pt x="54535" y="59880"/>
                  <a:pt x="54743" y="59759"/>
                  <a:pt x="55131" y="59323"/>
                </a:cubicBezTo>
                <a:close/>
                <a:moveTo>
                  <a:pt x="56431" y="1"/>
                </a:moveTo>
                <a:cubicBezTo>
                  <a:pt x="54716" y="1"/>
                  <a:pt x="53001" y="11"/>
                  <a:pt x="51285" y="11"/>
                </a:cubicBezTo>
                <a:cubicBezTo>
                  <a:pt x="45630" y="18"/>
                  <a:pt x="44015" y="1907"/>
                  <a:pt x="45061" y="7469"/>
                </a:cubicBezTo>
                <a:cubicBezTo>
                  <a:pt x="46863" y="17090"/>
                  <a:pt x="48726" y="26699"/>
                  <a:pt x="50548" y="36314"/>
                </a:cubicBezTo>
                <a:cubicBezTo>
                  <a:pt x="51419" y="40931"/>
                  <a:pt x="52243" y="45554"/>
                  <a:pt x="53088" y="50177"/>
                </a:cubicBezTo>
                <a:cubicBezTo>
                  <a:pt x="52036" y="49568"/>
                  <a:pt x="51466" y="48824"/>
                  <a:pt x="50937" y="48047"/>
                </a:cubicBezTo>
                <a:cubicBezTo>
                  <a:pt x="43412" y="37024"/>
                  <a:pt x="35901" y="25989"/>
                  <a:pt x="28363" y="14980"/>
                </a:cubicBezTo>
                <a:cubicBezTo>
                  <a:pt x="26946" y="12909"/>
                  <a:pt x="25492" y="11882"/>
                  <a:pt x="23934" y="11882"/>
                </a:cubicBezTo>
                <a:cubicBezTo>
                  <a:pt x="22582" y="11882"/>
                  <a:pt x="21152" y="12655"/>
                  <a:pt x="19599" y="14189"/>
                </a:cubicBezTo>
                <a:cubicBezTo>
                  <a:pt x="17616" y="16146"/>
                  <a:pt x="15652" y="18116"/>
                  <a:pt x="13689" y="20099"/>
                </a:cubicBezTo>
                <a:cubicBezTo>
                  <a:pt x="10171" y="23650"/>
                  <a:pt x="10439" y="26350"/>
                  <a:pt x="14634" y="29218"/>
                </a:cubicBezTo>
                <a:cubicBezTo>
                  <a:pt x="25569" y="36696"/>
                  <a:pt x="36518" y="44160"/>
                  <a:pt x="47459" y="51638"/>
                </a:cubicBezTo>
                <a:cubicBezTo>
                  <a:pt x="48210" y="52147"/>
                  <a:pt x="48920" y="52717"/>
                  <a:pt x="50341" y="53775"/>
                </a:cubicBezTo>
                <a:cubicBezTo>
                  <a:pt x="46937" y="53139"/>
                  <a:pt x="44397" y="52670"/>
                  <a:pt x="41865" y="52194"/>
                </a:cubicBezTo>
                <a:cubicBezTo>
                  <a:pt x="30273" y="49996"/>
                  <a:pt x="18681" y="47765"/>
                  <a:pt x="7076" y="45628"/>
                </a:cubicBezTo>
                <a:cubicBezTo>
                  <a:pt x="6243" y="45474"/>
                  <a:pt x="5493" y="45396"/>
                  <a:pt x="4821" y="45396"/>
                </a:cubicBezTo>
                <a:cubicBezTo>
                  <a:pt x="1476" y="45396"/>
                  <a:pt x="84" y="47337"/>
                  <a:pt x="67" y="51578"/>
                </a:cubicBezTo>
                <a:cubicBezTo>
                  <a:pt x="54" y="54559"/>
                  <a:pt x="0" y="57541"/>
                  <a:pt x="81" y="60516"/>
                </a:cubicBezTo>
                <a:cubicBezTo>
                  <a:pt x="167" y="63815"/>
                  <a:pt x="1987" y="65694"/>
                  <a:pt x="4914" y="65694"/>
                </a:cubicBezTo>
                <a:cubicBezTo>
                  <a:pt x="5382" y="65694"/>
                  <a:pt x="5877" y="65646"/>
                  <a:pt x="6399" y="65548"/>
                </a:cubicBezTo>
                <a:cubicBezTo>
                  <a:pt x="19787" y="63022"/>
                  <a:pt x="33167" y="60476"/>
                  <a:pt x="46555" y="57943"/>
                </a:cubicBezTo>
                <a:cubicBezTo>
                  <a:pt x="47399" y="57789"/>
                  <a:pt x="48263" y="57742"/>
                  <a:pt x="49114" y="57648"/>
                </a:cubicBezTo>
                <a:lnTo>
                  <a:pt x="49114" y="57648"/>
                </a:lnTo>
                <a:cubicBezTo>
                  <a:pt x="48438" y="58673"/>
                  <a:pt x="47694" y="59250"/>
                  <a:pt x="46910" y="59779"/>
                </a:cubicBezTo>
                <a:cubicBezTo>
                  <a:pt x="36129" y="67143"/>
                  <a:pt x="25341" y="74500"/>
                  <a:pt x="14560" y="81870"/>
                </a:cubicBezTo>
                <a:cubicBezTo>
                  <a:pt x="10386" y="84732"/>
                  <a:pt x="10165" y="87351"/>
                  <a:pt x="13770" y="90990"/>
                </a:cubicBezTo>
                <a:cubicBezTo>
                  <a:pt x="15659" y="92899"/>
                  <a:pt x="17562" y="94802"/>
                  <a:pt x="19478" y="96692"/>
                </a:cubicBezTo>
                <a:cubicBezTo>
                  <a:pt x="21145" y="98343"/>
                  <a:pt x="22592" y="99176"/>
                  <a:pt x="23953" y="99176"/>
                </a:cubicBezTo>
                <a:cubicBezTo>
                  <a:pt x="25537" y="99176"/>
                  <a:pt x="27004" y="98048"/>
                  <a:pt x="28564" y="95767"/>
                </a:cubicBezTo>
                <a:cubicBezTo>
                  <a:pt x="35982" y="84906"/>
                  <a:pt x="43392" y="74031"/>
                  <a:pt x="50810" y="63169"/>
                </a:cubicBezTo>
                <a:cubicBezTo>
                  <a:pt x="51386" y="62325"/>
                  <a:pt x="52022" y="61528"/>
                  <a:pt x="52934" y="60308"/>
                </a:cubicBezTo>
                <a:lnTo>
                  <a:pt x="52934" y="60308"/>
                </a:lnTo>
                <a:cubicBezTo>
                  <a:pt x="52934" y="61273"/>
                  <a:pt x="53001" y="61722"/>
                  <a:pt x="52920" y="62144"/>
                </a:cubicBezTo>
                <a:cubicBezTo>
                  <a:pt x="50354" y="75719"/>
                  <a:pt x="47781" y="89295"/>
                  <a:pt x="45181" y="102863"/>
                </a:cubicBezTo>
                <a:cubicBezTo>
                  <a:pt x="44163" y="108170"/>
                  <a:pt x="44679" y="109369"/>
                  <a:pt x="49007" y="111299"/>
                </a:cubicBezTo>
                <a:cubicBezTo>
                  <a:pt x="52853" y="111299"/>
                  <a:pt x="56699" y="111299"/>
                  <a:pt x="60545" y="111306"/>
                </a:cubicBezTo>
                <a:cubicBezTo>
                  <a:pt x="64847" y="109570"/>
                  <a:pt x="65524" y="108377"/>
                  <a:pt x="64686" y="103895"/>
                </a:cubicBezTo>
                <a:cubicBezTo>
                  <a:pt x="63165" y="95787"/>
                  <a:pt x="61624" y="87680"/>
                  <a:pt x="60103" y="79565"/>
                </a:cubicBezTo>
                <a:cubicBezTo>
                  <a:pt x="58924" y="73254"/>
                  <a:pt x="57765" y="66942"/>
                  <a:pt x="56592" y="60623"/>
                </a:cubicBezTo>
                <a:lnTo>
                  <a:pt x="56592" y="60623"/>
                </a:lnTo>
                <a:cubicBezTo>
                  <a:pt x="57617" y="61334"/>
                  <a:pt x="58234" y="62171"/>
                  <a:pt x="58823" y="63035"/>
                </a:cubicBezTo>
                <a:cubicBezTo>
                  <a:pt x="66187" y="73817"/>
                  <a:pt x="73544" y="84611"/>
                  <a:pt x="80908" y="95392"/>
                </a:cubicBezTo>
                <a:cubicBezTo>
                  <a:pt x="82649" y="97940"/>
                  <a:pt x="84130" y="99194"/>
                  <a:pt x="85759" y="99194"/>
                </a:cubicBezTo>
                <a:cubicBezTo>
                  <a:pt x="87215" y="99194"/>
                  <a:pt x="88788" y="98192"/>
                  <a:pt x="90771" y="96216"/>
                </a:cubicBezTo>
                <a:cubicBezTo>
                  <a:pt x="92466" y="94521"/>
                  <a:pt x="94168" y="92832"/>
                  <a:pt x="95863" y="91124"/>
                </a:cubicBezTo>
                <a:cubicBezTo>
                  <a:pt x="99689" y="87278"/>
                  <a:pt x="99428" y="84772"/>
                  <a:pt x="94878" y="81656"/>
                </a:cubicBezTo>
                <a:cubicBezTo>
                  <a:pt x="84017" y="74239"/>
                  <a:pt x="73149" y="66821"/>
                  <a:pt x="62294" y="59397"/>
                </a:cubicBezTo>
                <a:cubicBezTo>
                  <a:pt x="61658" y="58962"/>
                  <a:pt x="61081" y="58446"/>
                  <a:pt x="59862" y="57481"/>
                </a:cubicBezTo>
                <a:lnTo>
                  <a:pt x="59862" y="57481"/>
                </a:lnTo>
                <a:cubicBezTo>
                  <a:pt x="61349" y="57655"/>
                  <a:pt x="62013" y="57695"/>
                  <a:pt x="62663" y="57823"/>
                </a:cubicBezTo>
                <a:cubicBezTo>
                  <a:pt x="76144" y="60369"/>
                  <a:pt x="89625" y="62928"/>
                  <a:pt x="103106" y="65488"/>
                </a:cubicBezTo>
                <a:cubicBezTo>
                  <a:pt x="103754" y="65611"/>
                  <a:pt x="104355" y="65672"/>
                  <a:pt x="104908" y="65672"/>
                </a:cubicBezTo>
                <a:cubicBezTo>
                  <a:pt x="107951" y="65672"/>
                  <a:pt x="109561" y="63822"/>
                  <a:pt x="109606" y="60188"/>
                </a:cubicBezTo>
                <a:cubicBezTo>
                  <a:pt x="109646" y="57112"/>
                  <a:pt x="109639" y="54037"/>
                  <a:pt x="109606" y="50961"/>
                </a:cubicBezTo>
                <a:cubicBezTo>
                  <a:pt x="109566" y="47213"/>
                  <a:pt x="108118" y="45410"/>
                  <a:pt x="104963" y="45410"/>
                </a:cubicBezTo>
                <a:cubicBezTo>
                  <a:pt x="104424" y="45410"/>
                  <a:pt x="103834" y="45463"/>
                  <a:pt x="103194" y="45567"/>
                </a:cubicBezTo>
                <a:cubicBezTo>
                  <a:pt x="98557" y="46331"/>
                  <a:pt x="93947" y="47263"/>
                  <a:pt x="89324" y="48134"/>
                </a:cubicBezTo>
                <a:cubicBezTo>
                  <a:pt x="79648" y="49963"/>
                  <a:pt x="69973" y="51792"/>
                  <a:pt x="60297" y="53621"/>
                </a:cubicBezTo>
                <a:cubicBezTo>
                  <a:pt x="60927" y="52589"/>
                  <a:pt x="61751" y="51980"/>
                  <a:pt x="62602" y="51403"/>
                </a:cubicBezTo>
                <a:cubicBezTo>
                  <a:pt x="73464" y="43979"/>
                  <a:pt x="84339" y="36575"/>
                  <a:pt x="95193" y="29151"/>
                </a:cubicBezTo>
                <a:cubicBezTo>
                  <a:pt x="99368" y="26297"/>
                  <a:pt x="99589" y="23690"/>
                  <a:pt x="95984" y="20052"/>
                </a:cubicBezTo>
                <a:cubicBezTo>
                  <a:pt x="94088" y="18142"/>
                  <a:pt x="92185" y="16240"/>
                  <a:pt x="90275" y="14350"/>
                </a:cubicBezTo>
                <a:cubicBezTo>
                  <a:pt x="88617" y="12711"/>
                  <a:pt x="87166" y="11884"/>
                  <a:pt x="85801" y="11884"/>
                </a:cubicBezTo>
                <a:cubicBezTo>
                  <a:pt x="84208" y="11884"/>
                  <a:pt x="82731" y="13009"/>
                  <a:pt x="81176" y="15281"/>
                </a:cubicBezTo>
                <a:cubicBezTo>
                  <a:pt x="73698" y="26223"/>
                  <a:pt x="66234" y="37172"/>
                  <a:pt x="58756" y="48114"/>
                </a:cubicBezTo>
                <a:cubicBezTo>
                  <a:pt x="58180" y="48958"/>
                  <a:pt x="57564" y="49782"/>
                  <a:pt x="56565" y="51176"/>
                </a:cubicBezTo>
                <a:cubicBezTo>
                  <a:pt x="56672" y="50070"/>
                  <a:pt x="56679" y="49702"/>
                  <a:pt x="56746" y="49346"/>
                </a:cubicBezTo>
                <a:cubicBezTo>
                  <a:pt x="59453" y="35014"/>
                  <a:pt x="62167" y="20682"/>
                  <a:pt x="64867" y="6350"/>
                </a:cubicBezTo>
                <a:cubicBezTo>
                  <a:pt x="65611" y="2396"/>
                  <a:pt x="63708" y="71"/>
                  <a:pt x="59647" y="18"/>
                </a:cubicBezTo>
                <a:cubicBezTo>
                  <a:pt x="58575" y="5"/>
                  <a:pt x="57503" y="1"/>
                  <a:pt x="564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" name="Google Shape;90;p4"/>
          <p:cNvGrpSpPr/>
          <p:nvPr/>
        </p:nvGrpSpPr>
        <p:grpSpPr>
          <a:xfrm>
            <a:off x="-910261" y="4603995"/>
            <a:ext cx="1552657" cy="405488"/>
            <a:chOff x="375625" y="249700"/>
            <a:chExt cx="2219350" cy="579600"/>
          </a:xfrm>
        </p:grpSpPr>
        <p:sp>
          <p:nvSpPr>
            <p:cNvPr id="91" name="Google Shape;91;p4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Google Shape;1033;p31"/>
          <p:cNvPicPr preferRelativeResize="0"/>
          <p:nvPr/>
        </p:nvPicPr>
        <p:blipFill rotWithShape="1">
          <a:blip r:embed="rId2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4" name="Google Shape;1034;p31"/>
          <p:cNvPicPr preferRelativeResize="0"/>
          <p:nvPr/>
        </p:nvPicPr>
        <p:blipFill rotWithShape="1">
          <a:blip r:embed="rId3">
            <a:alphaModFix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5" name="Google Shape;1035;p31"/>
          <p:cNvGrpSpPr/>
          <p:nvPr/>
        </p:nvGrpSpPr>
        <p:grpSpPr>
          <a:xfrm>
            <a:off x="-1100575" y="-570536"/>
            <a:ext cx="11027178" cy="6215743"/>
            <a:chOff x="-1100575" y="-570536"/>
            <a:chExt cx="11027178" cy="6215743"/>
          </a:xfrm>
        </p:grpSpPr>
        <p:sp>
          <p:nvSpPr>
            <p:cNvPr id="1036" name="Google Shape;1036;p31"/>
            <p:cNvSpPr/>
            <p:nvPr/>
          </p:nvSpPr>
          <p:spPr>
            <a:xfrm>
              <a:off x="8133875" y="-570536"/>
              <a:ext cx="1792728" cy="1819853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1"/>
            <p:cNvSpPr/>
            <p:nvPr/>
          </p:nvSpPr>
          <p:spPr>
            <a:xfrm>
              <a:off x="-1100575" y="3226528"/>
              <a:ext cx="2382629" cy="2418679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44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" name="Google Shape;1038;p31"/>
          <p:cNvGrpSpPr/>
          <p:nvPr/>
        </p:nvGrpSpPr>
        <p:grpSpPr>
          <a:xfrm>
            <a:off x="-1014500" y="-1066177"/>
            <a:ext cx="11383200" cy="7204200"/>
            <a:chOff x="-1014500" y="-1066177"/>
            <a:chExt cx="11383200" cy="7204200"/>
          </a:xfrm>
        </p:grpSpPr>
        <p:sp>
          <p:nvSpPr>
            <p:cNvPr id="1039" name="Google Shape;1039;p31"/>
            <p:cNvSpPr/>
            <p:nvPr/>
          </p:nvSpPr>
          <p:spPr>
            <a:xfrm>
              <a:off x="-1014500" y="-1066177"/>
              <a:ext cx="2175300" cy="217530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1"/>
            <p:cNvSpPr/>
            <p:nvPr/>
          </p:nvSpPr>
          <p:spPr>
            <a:xfrm>
              <a:off x="8193400" y="3962723"/>
              <a:ext cx="2175300" cy="217530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2" name="Google Shape;1042;p32"/>
          <p:cNvPicPr preferRelativeResize="0"/>
          <p:nvPr/>
        </p:nvPicPr>
        <p:blipFill rotWithShape="1">
          <a:blip r:embed="rId2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3" name="Google Shape;1043;p32"/>
          <p:cNvPicPr preferRelativeResize="0"/>
          <p:nvPr/>
        </p:nvPicPr>
        <p:blipFill rotWithShape="1">
          <a:blip r:embed="rId3">
            <a:alphaModFix amt="50000"/>
          </a:blip>
          <a:srcRect b="0" l="3367" r="3357" t="0"/>
          <a:stretch/>
        </p:blipFill>
        <p:spPr>
          <a:xfrm flipH="1">
            <a:off x="-2700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4" name="Google Shape;1044;p32"/>
          <p:cNvGrpSpPr/>
          <p:nvPr/>
        </p:nvGrpSpPr>
        <p:grpSpPr>
          <a:xfrm>
            <a:off x="-382611" y="62683"/>
            <a:ext cx="9708982" cy="5010838"/>
            <a:chOff x="-382611" y="62683"/>
            <a:chExt cx="9708982" cy="5010838"/>
          </a:xfrm>
        </p:grpSpPr>
        <p:grpSp>
          <p:nvGrpSpPr>
            <p:cNvPr id="1045" name="Google Shape;1045;p32"/>
            <p:cNvGrpSpPr/>
            <p:nvPr/>
          </p:nvGrpSpPr>
          <p:grpSpPr>
            <a:xfrm>
              <a:off x="7773714" y="4668033"/>
              <a:ext cx="1552657" cy="405488"/>
              <a:chOff x="375625" y="249700"/>
              <a:chExt cx="2219350" cy="579600"/>
            </a:xfrm>
          </p:grpSpPr>
          <p:sp>
            <p:nvSpPr>
              <p:cNvPr id="1046" name="Google Shape;1046;p32"/>
              <p:cNvSpPr/>
              <p:nvPr/>
            </p:nvSpPr>
            <p:spPr>
              <a:xfrm>
                <a:off x="37562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32"/>
              <p:cNvSpPr/>
              <p:nvPr/>
            </p:nvSpPr>
            <p:spPr>
              <a:xfrm>
                <a:off x="677417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32"/>
              <p:cNvSpPr/>
              <p:nvPr/>
            </p:nvSpPr>
            <p:spPr>
              <a:xfrm>
                <a:off x="979208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32"/>
              <p:cNvSpPr/>
              <p:nvPr/>
            </p:nvSpPr>
            <p:spPr>
              <a:xfrm>
                <a:off x="12810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32"/>
              <p:cNvSpPr/>
              <p:nvPr/>
            </p:nvSpPr>
            <p:spPr>
              <a:xfrm>
                <a:off x="37562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32"/>
              <p:cNvSpPr/>
              <p:nvPr/>
            </p:nvSpPr>
            <p:spPr>
              <a:xfrm>
                <a:off x="677417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32"/>
              <p:cNvSpPr/>
              <p:nvPr/>
            </p:nvSpPr>
            <p:spPr>
              <a:xfrm>
                <a:off x="979208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32"/>
              <p:cNvSpPr/>
              <p:nvPr/>
            </p:nvSpPr>
            <p:spPr>
              <a:xfrm>
                <a:off x="12810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32"/>
              <p:cNvSpPr/>
              <p:nvPr/>
            </p:nvSpPr>
            <p:spPr>
              <a:xfrm>
                <a:off x="37562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32"/>
              <p:cNvSpPr/>
              <p:nvPr/>
            </p:nvSpPr>
            <p:spPr>
              <a:xfrm>
                <a:off x="677417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32"/>
              <p:cNvSpPr/>
              <p:nvPr/>
            </p:nvSpPr>
            <p:spPr>
              <a:xfrm>
                <a:off x="979208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32"/>
              <p:cNvSpPr/>
              <p:nvPr/>
            </p:nvSpPr>
            <p:spPr>
              <a:xfrm>
                <a:off x="12810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32"/>
              <p:cNvSpPr/>
              <p:nvPr/>
            </p:nvSpPr>
            <p:spPr>
              <a:xfrm>
                <a:off x="15828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32"/>
              <p:cNvSpPr/>
              <p:nvPr/>
            </p:nvSpPr>
            <p:spPr>
              <a:xfrm>
                <a:off x="1884592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32"/>
              <p:cNvSpPr/>
              <p:nvPr/>
            </p:nvSpPr>
            <p:spPr>
              <a:xfrm>
                <a:off x="2186383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32"/>
              <p:cNvSpPr/>
              <p:nvPr/>
            </p:nvSpPr>
            <p:spPr>
              <a:xfrm>
                <a:off x="248817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32"/>
              <p:cNvSpPr/>
              <p:nvPr/>
            </p:nvSpPr>
            <p:spPr>
              <a:xfrm>
                <a:off x="15828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32"/>
              <p:cNvSpPr/>
              <p:nvPr/>
            </p:nvSpPr>
            <p:spPr>
              <a:xfrm>
                <a:off x="1884592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32"/>
              <p:cNvSpPr/>
              <p:nvPr/>
            </p:nvSpPr>
            <p:spPr>
              <a:xfrm>
                <a:off x="2186383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32"/>
              <p:cNvSpPr/>
              <p:nvPr/>
            </p:nvSpPr>
            <p:spPr>
              <a:xfrm>
                <a:off x="248817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32"/>
              <p:cNvSpPr/>
              <p:nvPr/>
            </p:nvSpPr>
            <p:spPr>
              <a:xfrm>
                <a:off x="15828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32"/>
              <p:cNvSpPr/>
              <p:nvPr/>
            </p:nvSpPr>
            <p:spPr>
              <a:xfrm>
                <a:off x="1884592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32"/>
              <p:cNvSpPr/>
              <p:nvPr/>
            </p:nvSpPr>
            <p:spPr>
              <a:xfrm>
                <a:off x="2186383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32"/>
              <p:cNvSpPr/>
              <p:nvPr/>
            </p:nvSpPr>
            <p:spPr>
              <a:xfrm>
                <a:off x="248817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0" name="Google Shape;1070;p32"/>
            <p:cNvGrpSpPr/>
            <p:nvPr/>
          </p:nvGrpSpPr>
          <p:grpSpPr>
            <a:xfrm>
              <a:off x="-382611" y="62683"/>
              <a:ext cx="1552657" cy="405488"/>
              <a:chOff x="375625" y="249700"/>
              <a:chExt cx="2219350" cy="579600"/>
            </a:xfrm>
          </p:grpSpPr>
          <p:sp>
            <p:nvSpPr>
              <p:cNvPr id="1071" name="Google Shape;1071;p32"/>
              <p:cNvSpPr/>
              <p:nvPr/>
            </p:nvSpPr>
            <p:spPr>
              <a:xfrm>
                <a:off x="37562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32"/>
              <p:cNvSpPr/>
              <p:nvPr/>
            </p:nvSpPr>
            <p:spPr>
              <a:xfrm>
                <a:off x="677417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2"/>
              <p:cNvSpPr/>
              <p:nvPr/>
            </p:nvSpPr>
            <p:spPr>
              <a:xfrm>
                <a:off x="979208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32"/>
              <p:cNvSpPr/>
              <p:nvPr/>
            </p:nvSpPr>
            <p:spPr>
              <a:xfrm>
                <a:off x="12810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32"/>
              <p:cNvSpPr/>
              <p:nvPr/>
            </p:nvSpPr>
            <p:spPr>
              <a:xfrm>
                <a:off x="37562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32"/>
              <p:cNvSpPr/>
              <p:nvPr/>
            </p:nvSpPr>
            <p:spPr>
              <a:xfrm>
                <a:off x="677417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32"/>
              <p:cNvSpPr/>
              <p:nvPr/>
            </p:nvSpPr>
            <p:spPr>
              <a:xfrm>
                <a:off x="979208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32"/>
              <p:cNvSpPr/>
              <p:nvPr/>
            </p:nvSpPr>
            <p:spPr>
              <a:xfrm>
                <a:off x="12810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32"/>
              <p:cNvSpPr/>
              <p:nvPr/>
            </p:nvSpPr>
            <p:spPr>
              <a:xfrm>
                <a:off x="37562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32"/>
              <p:cNvSpPr/>
              <p:nvPr/>
            </p:nvSpPr>
            <p:spPr>
              <a:xfrm>
                <a:off x="677417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32"/>
              <p:cNvSpPr/>
              <p:nvPr/>
            </p:nvSpPr>
            <p:spPr>
              <a:xfrm>
                <a:off x="979208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32"/>
              <p:cNvSpPr/>
              <p:nvPr/>
            </p:nvSpPr>
            <p:spPr>
              <a:xfrm>
                <a:off x="12810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32"/>
              <p:cNvSpPr/>
              <p:nvPr/>
            </p:nvSpPr>
            <p:spPr>
              <a:xfrm>
                <a:off x="15828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32"/>
              <p:cNvSpPr/>
              <p:nvPr/>
            </p:nvSpPr>
            <p:spPr>
              <a:xfrm>
                <a:off x="1884592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32"/>
              <p:cNvSpPr/>
              <p:nvPr/>
            </p:nvSpPr>
            <p:spPr>
              <a:xfrm>
                <a:off x="2186383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32"/>
              <p:cNvSpPr/>
              <p:nvPr/>
            </p:nvSpPr>
            <p:spPr>
              <a:xfrm>
                <a:off x="248817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32"/>
              <p:cNvSpPr/>
              <p:nvPr/>
            </p:nvSpPr>
            <p:spPr>
              <a:xfrm>
                <a:off x="15828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32"/>
              <p:cNvSpPr/>
              <p:nvPr/>
            </p:nvSpPr>
            <p:spPr>
              <a:xfrm>
                <a:off x="1884592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32"/>
              <p:cNvSpPr/>
              <p:nvPr/>
            </p:nvSpPr>
            <p:spPr>
              <a:xfrm>
                <a:off x="2186383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32"/>
              <p:cNvSpPr/>
              <p:nvPr/>
            </p:nvSpPr>
            <p:spPr>
              <a:xfrm>
                <a:off x="248817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32"/>
              <p:cNvSpPr/>
              <p:nvPr/>
            </p:nvSpPr>
            <p:spPr>
              <a:xfrm>
                <a:off x="15828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32"/>
              <p:cNvSpPr/>
              <p:nvPr/>
            </p:nvSpPr>
            <p:spPr>
              <a:xfrm>
                <a:off x="1884592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32"/>
              <p:cNvSpPr/>
              <p:nvPr/>
            </p:nvSpPr>
            <p:spPr>
              <a:xfrm>
                <a:off x="2186383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32"/>
              <p:cNvSpPr/>
              <p:nvPr/>
            </p:nvSpPr>
            <p:spPr>
              <a:xfrm>
                <a:off x="248817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95" name="Google Shape;1095;p32"/>
          <p:cNvGrpSpPr/>
          <p:nvPr/>
        </p:nvGrpSpPr>
        <p:grpSpPr>
          <a:xfrm>
            <a:off x="-1104175" y="-1319327"/>
            <a:ext cx="11117725" cy="7136725"/>
            <a:chOff x="-1104175" y="-1319327"/>
            <a:chExt cx="11117725" cy="7136725"/>
          </a:xfrm>
        </p:grpSpPr>
        <p:sp>
          <p:nvSpPr>
            <p:cNvPr id="1096" name="Google Shape;1096;p32"/>
            <p:cNvSpPr/>
            <p:nvPr/>
          </p:nvSpPr>
          <p:spPr>
            <a:xfrm>
              <a:off x="-1104175" y="3642098"/>
              <a:ext cx="2175300" cy="217530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2"/>
            <p:cNvSpPr/>
            <p:nvPr/>
          </p:nvSpPr>
          <p:spPr>
            <a:xfrm>
              <a:off x="7838250" y="-1319327"/>
              <a:ext cx="2175300" cy="2175300"/>
            </a:xfrm>
            <a:prstGeom prst="ellipse">
              <a:avLst/>
            </a:prstGeom>
            <a:solidFill>
              <a:srgbClr val="FFFFFF">
                <a:alpha val="25160"/>
              </a:srgbClr>
            </a:solidFill>
            <a:ln>
              <a:noFill/>
            </a:ln>
            <a:effectLst>
              <a:outerShdw blurRad="57150" rotWithShape="0" algn="bl" dir="7320000" dist="85725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5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9" name="Google Shape;119;p5"/>
          <p:cNvSpPr txBox="1"/>
          <p:nvPr>
            <p:ph idx="1" type="subTitle"/>
          </p:nvPr>
        </p:nvSpPr>
        <p:spPr>
          <a:xfrm>
            <a:off x="5055284" y="36952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" name="Google Shape;120;p5"/>
          <p:cNvSpPr txBox="1"/>
          <p:nvPr>
            <p:ph idx="2" type="subTitle"/>
          </p:nvPr>
        </p:nvSpPr>
        <p:spPr>
          <a:xfrm>
            <a:off x="1583300" y="36952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1" name="Google Shape;121;p5"/>
          <p:cNvSpPr txBox="1"/>
          <p:nvPr>
            <p:ph idx="3" type="subTitle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" name="Google Shape;122;p5"/>
          <p:cNvSpPr txBox="1"/>
          <p:nvPr>
            <p:ph idx="4" type="subTitle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3" name="Google Shape;123;p5"/>
          <p:cNvGrpSpPr/>
          <p:nvPr/>
        </p:nvGrpSpPr>
        <p:grpSpPr>
          <a:xfrm>
            <a:off x="-910261" y="4603995"/>
            <a:ext cx="1552657" cy="405488"/>
            <a:chOff x="375625" y="249700"/>
            <a:chExt cx="2219350" cy="579600"/>
          </a:xfrm>
        </p:grpSpPr>
        <p:sp>
          <p:nvSpPr>
            <p:cNvPr id="124" name="Google Shape;124;p5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5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" name="Google Shape;149;p5"/>
          <p:cNvGrpSpPr/>
          <p:nvPr/>
        </p:nvGrpSpPr>
        <p:grpSpPr>
          <a:xfrm>
            <a:off x="7595425" y="-1261425"/>
            <a:ext cx="2741175" cy="6745879"/>
            <a:chOff x="7595425" y="-1261425"/>
            <a:chExt cx="2741175" cy="6745879"/>
          </a:xfrm>
        </p:grpSpPr>
        <p:sp>
          <p:nvSpPr>
            <p:cNvPr id="150" name="Google Shape;150;p5"/>
            <p:cNvSpPr/>
            <p:nvPr/>
          </p:nvSpPr>
          <p:spPr>
            <a:xfrm>
              <a:off x="7595425" y="-1261425"/>
              <a:ext cx="2741175" cy="2782650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8014644" y="4129025"/>
              <a:ext cx="1335226" cy="1355429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25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6"/>
          <p:cNvPicPr preferRelativeResize="0"/>
          <p:nvPr/>
        </p:nvPicPr>
        <p:blipFill rotWithShape="1">
          <a:blip r:embed="rId2">
            <a:alphaModFix amt="28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6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6" name="Google Shape;156;p6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6"/>
          <p:cNvGrpSpPr/>
          <p:nvPr/>
        </p:nvGrpSpPr>
        <p:grpSpPr>
          <a:xfrm>
            <a:off x="-973500" y="1017731"/>
            <a:ext cx="11220604" cy="4966497"/>
            <a:chOff x="-973500" y="1017731"/>
            <a:chExt cx="11220604" cy="4966497"/>
          </a:xfrm>
        </p:grpSpPr>
        <p:sp>
          <p:nvSpPr>
            <p:cNvPr id="158" name="Google Shape;158;p6"/>
            <p:cNvSpPr/>
            <p:nvPr/>
          </p:nvSpPr>
          <p:spPr>
            <a:xfrm>
              <a:off x="8073900" y="3778144"/>
              <a:ext cx="2173204" cy="2206085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-973500" y="1017731"/>
              <a:ext cx="1693498" cy="1719121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25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6"/>
          <p:cNvGrpSpPr/>
          <p:nvPr/>
        </p:nvGrpSpPr>
        <p:grpSpPr>
          <a:xfrm>
            <a:off x="7817789" y="89545"/>
            <a:ext cx="1552657" cy="405488"/>
            <a:chOff x="375625" y="249700"/>
            <a:chExt cx="2219350" cy="579600"/>
          </a:xfrm>
        </p:grpSpPr>
        <p:sp>
          <p:nvSpPr>
            <p:cNvPr id="161" name="Google Shape;161;p6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7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7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9" name="Google Shape;189;p7"/>
          <p:cNvSpPr txBox="1"/>
          <p:nvPr>
            <p:ph idx="1" type="subTitle"/>
          </p:nvPr>
        </p:nvSpPr>
        <p:spPr>
          <a:xfrm>
            <a:off x="720000" y="1700300"/>
            <a:ext cx="39774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90" name="Google Shape;190;p7"/>
          <p:cNvSpPr/>
          <p:nvPr>
            <p:ph idx="2" type="pic"/>
          </p:nvPr>
        </p:nvSpPr>
        <p:spPr>
          <a:xfrm>
            <a:off x="5345625" y="650850"/>
            <a:ext cx="2820000" cy="3841800"/>
          </a:xfrm>
          <a:prstGeom prst="round2SameRect">
            <a:avLst>
              <a:gd fmla="val 50000" name="adj1"/>
              <a:gd fmla="val 0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7"/>
          <p:cNvSpPr/>
          <p:nvPr/>
        </p:nvSpPr>
        <p:spPr>
          <a:xfrm rot="5400000">
            <a:off x="329675" y="651425"/>
            <a:ext cx="316200" cy="1599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2" name="Google Shape;192;p7"/>
          <p:cNvGrpSpPr/>
          <p:nvPr/>
        </p:nvGrpSpPr>
        <p:grpSpPr>
          <a:xfrm>
            <a:off x="8608389" y="4668020"/>
            <a:ext cx="1552657" cy="405488"/>
            <a:chOff x="375625" y="249700"/>
            <a:chExt cx="2219350" cy="579600"/>
          </a:xfrm>
        </p:grpSpPr>
        <p:sp>
          <p:nvSpPr>
            <p:cNvPr id="193" name="Google Shape;193;p7"/>
            <p:cNvSpPr/>
            <p:nvPr/>
          </p:nvSpPr>
          <p:spPr>
            <a:xfrm>
              <a:off x="37562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677417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979208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12810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37562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677417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979208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12810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37562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677417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979208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12810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1582800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1884592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2186383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2488175" y="2497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1582800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1884592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2186383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2488175" y="4861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1582800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1884592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2186383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2488175" y="722500"/>
              <a:ext cx="106800" cy="106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" name="Google Shape;217;p7"/>
          <p:cNvGrpSpPr/>
          <p:nvPr/>
        </p:nvGrpSpPr>
        <p:grpSpPr>
          <a:xfrm>
            <a:off x="-484012" y="-1303518"/>
            <a:ext cx="10910437" cy="7030780"/>
            <a:chOff x="-484012" y="-1303518"/>
            <a:chExt cx="10910437" cy="7030780"/>
          </a:xfrm>
        </p:grpSpPr>
        <p:sp>
          <p:nvSpPr>
            <p:cNvPr id="218" name="Google Shape;218;p7"/>
            <p:cNvSpPr/>
            <p:nvPr/>
          </p:nvSpPr>
          <p:spPr>
            <a:xfrm>
              <a:off x="-484012" y="4014263"/>
              <a:ext cx="1687467" cy="1712999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25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7"/>
            <p:cNvSpPr/>
            <p:nvPr/>
          </p:nvSpPr>
          <p:spPr>
            <a:xfrm>
              <a:off x="7866715" y="-1303518"/>
              <a:ext cx="2559709" cy="2598439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rgbClr val="FFFFFF">
                <a:alpha val="25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8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 flipH="1" rot="10800000">
            <a:off x="0" y="1"/>
            <a:ext cx="914399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2" name="Google Shape;222;p8"/>
          <p:cNvGrpSpPr/>
          <p:nvPr/>
        </p:nvGrpSpPr>
        <p:grpSpPr>
          <a:xfrm>
            <a:off x="-685200" y="-695850"/>
            <a:ext cx="10339413" cy="6467305"/>
            <a:chOff x="-685200" y="-695850"/>
            <a:chExt cx="10339413" cy="6467305"/>
          </a:xfrm>
        </p:grpSpPr>
        <p:sp>
          <p:nvSpPr>
            <p:cNvPr id="223" name="Google Shape;223;p8"/>
            <p:cNvSpPr/>
            <p:nvPr/>
          </p:nvSpPr>
          <p:spPr>
            <a:xfrm>
              <a:off x="-685200" y="3836400"/>
              <a:ext cx="1906213" cy="1935055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7748000" y="-695850"/>
              <a:ext cx="1906213" cy="1935055"/>
            </a:xfrm>
            <a:custGeom>
              <a:rect b="b" l="l" r="r" t="t"/>
              <a:pathLst>
                <a:path extrusionOk="0" h="111306" w="109647">
                  <a:moveTo>
                    <a:pt x="56719" y="1142"/>
                  </a:moveTo>
                  <a:cubicBezTo>
                    <a:pt x="57832" y="1142"/>
                    <a:pt x="58944" y="1151"/>
                    <a:pt x="60056" y="1184"/>
                  </a:cubicBezTo>
                  <a:cubicBezTo>
                    <a:pt x="62890" y="1271"/>
                    <a:pt x="64338" y="2966"/>
                    <a:pt x="63829" y="5700"/>
                  </a:cubicBezTo>
                  <a:cubicBezTo>
                    <a:pt x="60974" y="20943"/>
                    <a:pt x="58066" y="36173"/>
                    <a:pt x="55178" y="51410"/>
                  </a:cubicBezTo>
                  <a:cubicBezTo>
                    <a:pt x="54977" y="51383"/>
                    <a:pt x="54770" y="51363"/>
                    <a:pt x="54562" y="51343"/>
                  </a:cubicBezTo>
                  <a:cubicBezTo>
                    <a:pt x="53322" y="44884"/>
                    <a:pt x="52069" y="38425"/>
                    <a:pt x="50843" y="31965"/>
                  </a:cubicBezTo>
                  <a:cubicBezTo>
                    <a:pt x="49302" y="23878"/>
                    <a:pt x="47788" y="15784"/>
                    <a:pt x="46253" y="7690"/>
                  </a:cubicBezTo>
                  <a:cubicBezTo>
                    <a:pt x="45248" y="2376"/>
                    <a:pt x="46253" y="1163"/>
                    <a:pt x="51714" y="1163"/>
                  </a:cubicBezTo>
                  <a:cubicBezTo>
                    <a:pt x="53383" y="1163"/>
                    <a:pt x="55051" y="1142"/>
                    <a:pt x="56719" y="1142"/>
                  </a:cubicBezTo>
                  <a:close/>
                  <a:moveTo>
                    <a:pt x="23921" y="13057"/>
                  </a:moveTo>
                  <a:cubicBezTo>
                    <a:pt x="24966" y="13057"/>
                    <a:pt x="25964" y="13593"/>
                    <a:pt x="26708" y="14678"/>
                  </a:cubicBezTo>
                  <a:cubicBezTo>
                    <a:pt x="35492" y="27476"/>
                    <a:pt x="44196" y="40334"/>
                    <a:pt x="52920" y="53179"/>
                  </a:cubicBezTo>
                  <a:cubicBezTo>
                    <a:pt x="52954" y="53226"/>
                    <a:pt x="52893" y="53333"/>
                    <a:pt x="52780" y="53856"/>
                  </a:cubicBezTo>
                  <a:cubicBezTo>
                    <a:pt x="39754" y="44964"/>
                    <a:pt x="26923" y="36240"/>
                    <a:pt x="14131" y="27443"/>
                  </a:cubicBezTo>
                  <a:cubicBezTo>
                    <a:pt x="11987" y="25962"/>
                    <a:pt x="11873" y="23711"/>
                    <a:pt x="13709" y="21774"/>
                  </a:cubicBezTo>
                  <a:cubicBezTo>
                    <a:pt x="16148" y="19194"/>
                    <a:pt x="18654" y="16682"/>
                    <a:pt x="21241" y="14249"/>
                  </a:cubicBezTo>
                  <a:cubicBezTo>
                    <a:pt x="22079" y="13457"/>
                    <a:pt x="23017" y="13057"/>
                    <a:pt x="23921" y="13057"/>
                  </a:cubicBezTo>
                  <a:close/>
                  <a:moveTo>
                    <a:pt x="85786" y="13036"/>
                  </a:moveTo>
                  <a:cubicBezTo>
                    <a:pt x="86911" y="13036"/>
                    <a:pt x="88136" y="13845"/>
                    <a:pt x="89739" y="15435"/>
                  </a:cubicBezTo>
                  <a:cubicBezTo>
                    <a:pt x="91776" y="17466"/>
                    <a:pt x="93846" y="19469"/>
                    <a:pt x="95830" y="21553"/>
                  </a:cubicBezTo>
                  <a:cubicBezTo>
                    <a:pt x="97994" y="23831"/>
                    <a:pt x="97914" y="25868"/>
                    <a:pt x="95408" y="27590"/>
                  </a:cubicBezTo>
                  <a:cubicBezTo>
                    <a:pt x="82610" y="36388"/>
                    <a:pt x="69765" y="45112"/>
                    <a:pt x="56940" y="53863"/>
                  </a:cubicBezTo>
                  <a:cubicBezTo>
                    <a:pt x="56800" y="53769"/>
                    <a:pt x="56652" y="53675"/>
                    <a:pt x="56512" y="53574"/>
                  </a:cubicBezTo>
                  <a:cubicBezTo>
                    <a:pt x="56900" y="52958"/>
                    <a:pt x="57269" y="52321"/>
                    <a:pt x="57684" y="51718"/>
                  </a:cubicBezTo>
                  <a:cubicBezTo>
                    <a:pt x="65785" y="39839"/>
                    <a:pt x="73893" y="27959"/>
                    <a:pt x="82007" y="16085"/>
                  </a:cubicBezTo>
                  <a:cubicBezTo>
                    <a:pt x="83402" y="14041"/>
                    <a:pt x="84533" y="13036"/>
                    <a:pt x="85786" y="13036"/>
                  </a:cubicBezTo>
                  <a:close/>
                  <a:moveTo>
                    <a:pt x="104857" y="46564"/>
                  </a:moveTo>
                  <a:cubicBezTo>
                    <a:pt x="107662" y="46564"/>
                    <a:pt x="108455" y="48075"/>
                    <a:pt x="108460" y="52107"/>
                  </a:cubicBezTo>
                  <a:cubicBezTo>
                    <a:pt x="108467" y="54801"/>
                    <a:pt x="108494" y="57488"/>
                    <a:pt x="108447" y="60174"/>
                  </a:cubicBezTo>
                  <a:cubicBezTo>
                    <a:pt x="108402" y="63134"/>
                    <a:pt x="107273" y="64520"/>
                    <a:pt x="104882" y="64520"/>
                  </a:cubicBezTo>
                  <a:cubicBezTo>
                    <a:pt x="104404" y="64520"/>
                    <a:pt x="103875" y="64465"/>
                    <a:pt x="103294" y="64355"/>
                  </a:cubicBezTo>
                  <a:cubicBezTo>
                    <a:pt x="88225" y="61508"/>
                    <a:pt x="73149" y="58653"/>
                    <a:pt x="58080" y="55806"/>
                  </a:cubicBezTo>
                  <a:cubicBezTo>
                    <a:pt x="58033" y="55625"/>
                    <a:pt x="57992" y="55451"/>
                    <a:pt x="57946" y="55270"/>
                  </a:cubicBezTo>
                  <a:cubicBezTo>
                    <a:pt x="63755" y="54157"/>
                    <a:pt x="69564" y="53038"/>
                    <a:pt x="75373" y="51933"/>
                  </a:cubicBezTo>
                  <a:cubicBezTo>
                    <a:pt x="84231" y="50258"/>
                    <a:pt x="93089" y="48603"/>
                    <a:pt x="101947" y="46907"/>
                  </a:cubicBezTo>
                  <a:cubicBezTo>
                    <a:pt x="103099" y="46686"/>
                    <a:pt x="104059" y="46564"/>
                    <a:pt x="104857" y="46564"/>
                  </a:cubicBezTo>
                  <a:close/>
                  <a:moveTo>
                    <a:pt x="4844" y="46549"/>
                  </a:moveTo>
                  <a:cubicBezTo>
                    <a:pt x="5465" y="46549"/>
                    <a:pt x="6181" y="46628"/>
                    <a:pt x="7002" y="46780"/>
                  </a:cubicBezTo>
                  <a:cubicBezTo>
                    <a:pt x="16523" y="48542"/>
                    <a:pt x="26031" y="50372"/>
                    <a:pt x="35539" y="52167"/>
                  </a:cubicBezTo>
                  <a:cubicBezTo>
                    <a:pt x="40156" y="53045"/>
                    <a:pt x="44773" y="53909"/>
                    <a:pt x="49382" y="54794"/>
                  </a:cubicBezTo>
                  <a:cubicBezTo>
                    <a:pt x="50200" y="54948"/>
                    <a:pt x="50997" y="55203"/>
                    <a:pt x="52592" y="55618"/>
                  </a:cubicBezTo>
                  <a:cubicBezTo>
                    <a:pt x="36430" y="58680"/>
                    <a:pt x="21107" y="61615"/>
                    <a:pt x="5776" y="64476"/>
                  </a:cubicBezTo>
                  <a:cubicBezTo>
                    <a:pt x="5424" y="64541"/>
                    <a:pt x="5089" y="64573"/>
                    <a:pt x="4772" y="64573"/>
                  </a:cubicBezTo>
                  <a:cubicBezTo>
                    <a:pt x="2637" y="64573"/>
                    <a:pt x="1321" y="63131"/>
                    <a:pt x="1240" y="60664"/>
                  </a:cubicBezTo>
                  <a:cubicBezTo>
                    <a:pt x="1139" y="57695"/>
                    <a:pt x="1206" y="54714"/>
                    <a:pt x="1213" y="51739"/>
                  </a:cubicBezTo>
                  <a:cubicBezTo>
                    <a:pt x="1229" y="48057"/>
                    <a:pt x="2144" y="46549"/>
                    <a:pt x="4844" y="46549"/>
                  </a:cubicBezTo>
                  <a:close/>
                  <a:moveTo>
                    <a:pt x="52738" y="57271"/>
                  </a:moveTo>
                  <a:cubicBezTo>
                    <a:pt x="52869" y="57271"/>
                    <a:pt x="53071" y="57321"/>
                    <a:pt x="53383" y="57340"/>
                  </a:cubicBezTo>
                  <a:cubicBezTo>
                    <a:pt x="50944" y="60911"/>
                    <a:pt x="48578" y="64369"/>
                    <a:pt x="46220" y="67833"/>
                  </a:cubicBezTo>
                  <a:cubicBezTo>
                    <a:pt x="40008" y="76946"/>
                    <a:pt x="33804" y="86065"/>
                    <a:pt x="27572" y="95171"/>
                  </a:cubicBezTo>
                  <a:cubicBezTo>
                    <a:pt x="26269" y="97075"/>
                    <a:pt x="25157" y="98011"/>
                    <a:pt x="23936" y="98011"/>
                  </a:cubicBezTo>
                  <a:cubicBezTo>
                    <a:pt x="22854" y="98011"/>
                    <a:pt x="21686" y="97276"/>
                    <a:pt x="20222" y="95828"/>
                  </a:cubicBezTo>
                  <a:cubicBezTo>
                    <a:pt x="18105" y="93737"/>
                    <a:pt x="15967" y="91660"/>
                    <a:pt x="13917" y="89502"/>
                  </a:cubicBezTo>
                  <a:cubicBezTo>
                    <a:pt x="11826" y="87298"/>
                    <a:pt x="11920" y="85120"/>
                    <a:pt x="14359" y="83438"/>
                  </a:cubicBezTo>
                  <a:cubicBezTo>
                    <a:pt x="27083" y="74681"/>
                    <a:pt x="39854" y="65997"/>
                    <a:pt x="52612" y="57300"/>
                  </a:cubicBezTo>
                  <a:cubicBezTo>
                    <a:pt x="52644" y="57279"/>
                    <a:pt x="52686" y="57271"/>
                    <a:pt x="52738" y="57271"/>
                  </a:cubicBezTo>
                  <a:close/>
                  <a:moveTo>
                    <a:pt x="56947" y="57173"/>
                  </a:moveTo>
                  <a:cubicBezTo>
                    <a:pt x="60009" y="59256"/>
                    <a:pt x="63078" y="61347"/>
                    <a:pt x="66140" y="63438"/>
                  </a:cubicBezTo>
                  <a:cubicBezTo>
                    <a:pt x="75414" y="69769"/>
                    <a:pt x="84694" y="76101"/>
                    <a:pt x="93967" y="82433"/>
                  </a:cubicBezTo>
                  <a:cubicBezTo>
                    <a:pt x="98316" y="85402"/>
                    <a:pt x="98436" y="86909"/>
                    <a:pt x="94644" y="90708"/>
                  </a:cubicBezTo>
                  <a:cubicBezTo>
                    <a:pt x="92674" y="92678"/>
                    <a:pt x="90751" y="94702"/>
                    <a:pt x="88721" y="96605"/>
                  </a:cubicBezTo>
                  <a:cubicBezTo>
                    <a:pt x="87722" y="97541"/>
                    <a:pt x="86735" y="98016"/>
                    <a:pt x="85801" y="98016"/>
                  </a:cubicBezTo>
                  <a:cubicBezTo>
                    <a:pt x="84737" y="98016"/>
                    <a:pt x="83742" y="97399"/>
                    <a:pt x="82878" y="96142"/>
                  </a:cubicBezTo>
                  <a:cubicBezTo>
                    <a:pt x="74060" y="83338"/>
                    <a:pt x="65316" y="70486"/>
                    <a:pt x="56552" y="57648"/>
                  </a:cubicBezTo>
                  <a:cubicBezTo>
                    <a:pt x="56679" y="57488"/>
                    <a:pt x="56813" y="57333"/>
                    <a:pt x="56947" y="57173"/>
                  </a:cubicBezTo>
                  <a:close/>
                  <a:moveTo>
                    <a:pt x="55131" y="59323"/>
                  </a:moveTo>
                  <a:cubicBezTo>
                    <a:pt x="58046" y="74741"/>
                    <a:pt x="60927" y="89898"/>
                    <a:pt x="63782" y="105061"/>
                  </a:cubicBezTo>
                  <a:cubicBezTo>
                    <a:pt x="64331" y="108002"/>
                    <a:pt x="63024" y="109738"/>
                    <a:pt x="60009" y="109852"/>
                  </a:cubicBezTo>
                  <a:cubicBezTo>
                    <a:pt x="58307" y="109911"/>
                    <a:pt x="56602" y="109941"/>
                    <a:pt x="54897" y="109941"/>
                  </a:cubicBezTo>
                  <a:cubicBezTo>
                    <a:pt x="53145" y="109941"/>
                    <a:pt x="51392" y="109909"/>
                    <a:pt x="49644" y="109845"/>
                  </a:cubicBezTo>
                  <a:cubicBezTo>
                    <a:pt x="46850" y="109744"/>
                    <a:pt x="45463" y="108197"/>
                    <a:pt x="45952" y="105550"/>
                  </a:cubicBezTo>
                  <a:cubicBezTo>
                    <a:pt x="48746" y="90367"/>
                    <a:pt x="51634" y="75204"/>
                    <a:pt x="54502" y="60040"/>
                  </a:cubicBezTo>
                  <a:cubicBezTo>
                    <a:pt x="54535" y="59880"/>
                    <a:pt x="54743" y="59759"/>
                    <a:pt x="55131" y="59323"/>
                  </a:cubicBezTo>
                  <a:close/>
                  <a:moveTo>
                    <a:pt x="56431" y="1"/>
                  </a:moveTo>
                  <a:cubicBezTo>
                    <a:pt x="54716" y="1"/>
                    <a:pt x="53001" y="11"/>
                    <a:pt x="51285" y="11"/>
                  </a:cubicBezTo>
                  <a:cubicBezTo>
                    <a:pt x="45630" y="18"/>
                    <a:pt x="44015" y="1907"/>
                    <a:pt x="45061" y="7469"/>
                  </a:cubicBezTo>
                  <a:cubicBezTo>
                    <a:pt x="46863" y="17090"/>
                    <a:pt x="48726" y="26699"/>
                    <a:pt x="50548" y="36314"/>
                  </a:cubicBezTo>
                  <a:cubicBezTo>
                    <a:pt x="51419" y="40931"/>
                    <a:pt x="52243" y="45554"/>
                    <a:pt x="53088" y="50177"/>
                  </a:cubicBezTo>
                  <a:cubicBezTo>
                    <a:pt x="52036" y="49568"/>
                    <a:pt x="51466" y="48824"/>
                    <a:pt x="50937" y="48047"/>
                  </a:cubicBezTo>
                  <a:cubicBezTo>
                    <a:pt x="43412" y="37024"/>
                    <a:pt x="35901" y="25989"/>
                    <a:pt x="28363" y="14980"/>
                  </a:cubicBezTo>
                  <a:cubicBezTo>
                    <a:pt x="26946" y="12909"/>
                    <a:pt x="25492" y="11882"/>
                    <a:pt x="23934" y="11882"/>
                  </a:cubicBezTo>
                  <a:cubicBezTo>
                    <a:pt x="22582" y="11882"/>
                    <a:pt x="21152" y="12655"/>
                    <a:pt x="19599" y="14189"/>
                  </a:cubicBezTo>
                  <a:cubicBezTo>
                    <a:pt x="17616" y="16146"/>
                    <a:pt x="15652" y="18116"/>
                    <a:pt x="13689" y="20099"/>
                  </a:cubicBezTo>
                  <a:cubicBezTo>
                    <a:pt x="10171" y="23650"/>
                    <a:pt x="10439" y="26350"/>
                    <a:pt x="14634" y="29218"/>
                  </a:cubicBezTo>
                  <a:cubicBezTo>
                    <a:pt x="25569" y="36696"/>
                    <a:pt x="36518" y="44160"/>
                    <a:pt x="47459" y="51638"/>
                  </a:cubicBezTo>
                  <a:cubicBezTo>
                    <a:pt x="48210" y="52147"/>
                    <a:pt x="48920" y="52717"/>
                    <a:pt x="50341" y="53775"/>
                  </a:cubicBezTo>
                  <a:cubicBezTo>
                    <a:pt x="46937" y="53139"/>
                    <a:pt x="44397" y="52670"/>
                    <a:pt x="41865" y="52194"/>
                  </a:cubicBezTo>
                  <a:cubicBezTo>
                    <a:pt x="30273" y="49996"/>
                    <a:pt x="18681" y="47765"/>
                    <a:pt x="7076" y="45628"/>
                  </a:cubicBezTo>
                  <a:cubicBezTo>
                    <a:pt x="6243" y="45474"/>
                    <a:pt x="5493" y="45396"/>
                    <a:pt x="4821" y="45396"/>
                  </a:cubicBezTo>
                  <a:cubicBezTo>
                    <a:pt x="1476" y="45396"/>
                    <a:pt x="84" y="47337"/>
                    <a:pt x="67" y="51578"/>
                  </a:cubicBezTo>
                  <a:cubicBezTo>
                    <a:pt x="54" y="54559"/>
                    <a:pt x="0" y="57541"/>
                    <a:pt x="81" y="60516"/>
                  </a:cubicBezTo>
                  <a:cubicBezTo>
                    <a:pt x="167" y="63815"/>
                    <a:pt x="1987" y="65694"/>
                    <a:pt x="4914" y="65694"/>
                  </a:cubicBezTo>
                  <a:cubicBezTo>
                    <a:pt x="5382" y="65694"/>
                    <a:pt x="5877" y="65646"/>
                    <a:pt x="6399" y="65548"/>
                  </a:cubicBezTo>
                  <a:cubicBezTo>
                    <a:pt x="19787" y="63022"/>
                    <a:pt x="33167" y="60476"/>
                    <a:pt x="46555" y="57943"/>
                  </a:cubicBezTo>
                  <a:cubicBezTo>
                    <a:pt x="47399" y="57789"/>
                    <a:pt x="48263" y="57742"/>
                    <a:pt x="49114" y="57648"/>
                  </a:cubicBezTo>
                  <a:lnTo>
                    <a:pt x="49114" y="57648"/>
                  </a:lnTo>
                  <a:cubicBezTo>
                    <a:pt x="48438" y="58673"/>
                    <a:pt x="47694" y="59250"/>
                    <a:pt x="46910" y="59779"/>
                  </a:cubicBezTo>
                  <a:cubicBezTo>
                    <a:pt x="36129" y="67143"/>
                    <a:pt x="25341" y="74500"/>
                    <a:pt x="14560" y="81870"/>
                  </a:cubicBezTo>
                  <a:cubicBezTo>
                    <a:pt x="10386" y="84732"/>
                    <a:pt x="10165" y="87351"/>
                    <a:pt x="13770" y="90990"/>
                  </a:cubicBezTo>
                  <a:cubicBezTo>
                    <a:pt x="15659" y="92899"/>
                    <a:pt x="17562" y="94802"/>
                    <a:pt x="19478" y="96692"/>
                  </a:cubicBezTo>
                  <a:cubicBezTo>
                    <a:pt x="21145" y="98343"/>
                    <a:pt x="22592" y="99176"/>
                    <a:pt x="23953" y="99176"/>
                  </a:cubicBezTo>
                  <a:cubicBezTo>
                    <a:pt x="25537" y="99176"/>
                    <a:pt x="27004" y="98048"/>
                    <a:pt x="28564" y="95767"/>
                  </a:cubicBezTo>
                  <a:cubicBezTo>
                    <a:pt x="35982" y="84906"/>
                    <a:pt x="43392" y="74031"/>
                    <a:pt x="50810" y="63169"/>
                  </a:cubicBezTo>
                  <a:cubicBezTo>
                    <a:pt x="51386" y="62325"/>
                    <a:pt x="52022" y="61528"/>
                    <a:pt x="52934" y="60308"/>
                  </a:cubicBezTo>
                  <a:lnTo>
                    <a:pt x="52934" y="60308"/>
                  </a:lnTo>
                  <a:cubicBezTo>
                    <a:pt x="52934" y="61273"/>
                    <a:pt x="53001" y="61722"/>
                    <a:pt x="52920" y="62144"/>
                  </a:cubicBezTo>
                  <a:cubicBezTo>
                    <a:pt x="50354" y="75719"/>
                    <a:pt x="47781" y="89295"/>
                    <a:pt x="45181" y="102863"/>
                  </a:cubicBezTo>
                  <a:cubicBezTo>
                    <a:pt x="44163" y="108170"/>
                    <a:pt x="44679" y="109369"/>
                    <a:pt x="49007" y="111299"/>
                  </a:cubicBezTo>
                  <a:cubicBezTo>
                    <a:pt x="52853" y="111299"/>
                    <a:pt x="56699" y="111299"/>
                    <a:pt x="60545" y="111306"/>
                  </a:cubicBezTo>
                  <a:cubicBezTo>
                    <a:pt x="64847" y="109570"/>
                    <a:pt x="65524" y="108377"/>
                    <a:pt x="64686" y="103895"/>
                  </a:cubicBezTo>
                  <a:cubicBezTo>
                    <a:pt x="63165" y="95787"/>
                    <a:pt x="61624" y="87680"/>
                    <a:pt x="60103" y="79565"/>
                  </a:cubicBezTo>
                  <a:cubicBezTo>
                    <a:pt x="58924" y="73254"/>
                    <a:pt x="57765" y="66942"/>
                    <a:pt x="56592" y="60623"/>
                  </a:cubicBezTo>
                  <a:lnTo>
                    <a:pt x="56592" y="60623"/>
                  </a:lnTo>
                  <a:cubicBezTo>
                    <a:pt x="57617" y="61334"/>
                    <a:pt x="58234" y="62171"/>
                    <a:pt x="58823" y="63035"/>
                  </a:cubicBezTo>
                  <a:cubicBezTo>
                    <a:pt x="66187" y="73817"/>
                    <a:pt x="73544" y="84611"/>
                    <a:pt x="80908" y="95392"/>
                  </a:cubicBezTo>
                  <a:cubicBezTo>
                    <a:pt x="82649" y="97940"/>
                    <a:pt x="84130" y="99194"/>
                    <a:pt x="85759" y="99194"/>
                  </a:cubicBezTo>
                  <a:cubicBezTo>
                    <a:pt x="87215" y="99194"/>
                    <a:pt x="88788" y="98192"/>
                    <a:pt x="90771" y="96216"/>
                  </a:cubicBezTo>
                  <a:cubicBezTo>
                    <a:pt x="92466" y="94521"/>
                    <a:pt x="94168" y="92832"/>
                    <a:pt x="95863" y="91124"/>
                  </a:cubicBezTo>
                  <a:cubicBezTo>
                    <a:pt x="99689" y="87278"/>
                    <a:pt x="99428" y="84772"/>
                    <a:pt x="94878" y="81656"/>
                  </a:cubicBezTo>
                  <a:cubicBezTo>
                    <a:pt x="84017" y="74239"/>
                    <a:pt x="73149" y="66821"/>
                    <a:pt x="62294" y="59397"/>
                  </a:cubicBezTo>
                  <a:cubicBezTo>
                    <a:pt x="61658" y="58962"/>
                    <a:pt x="61081" y="58446"/>
                    <a:pt x="59862" y="57481"/>
                  </a:cubicBezTo>
                  <a:lnTo>
                    <a:pt x="59862" y="57481"/>
                  </a:lnTo>
                  <a:cubicBezTo>
                    <a:pt x="61349" y="57655"/>
                    <a:pt x="62013" y="57695"/>
                    <a:pt x="62663" y="57823"/>
                  </a:cubicBezTo>
                  <a:cubicBezTo>
                    <a:pt x="76144" y="60369"/>
                    <a:pt x="89625" y="62928"/>
                    <a:pt x="103106" y="65488"/>
                  </a:cubicBezTo>
                  <a:cubicBezTo>
                    <a:pt x="103754" y="65611"/>
                    <a:pt x="104355" y="65672"/>
                    <a:pt x="104908" y="65672"/>
                  </a:cubicBezTo>
                  <a:cubicBezTo>
                    <a:pt x="107951" y="65672"/>
                    <a:pt x="109561" y="63822"/>
                    <a:pt x="109606" y="60188"/>
                  </a:cubicBezTo>
                  <a:cubicBezTo>
                    <a:pt x="109646" y="57112"/>
                    <a:pt x="109639" y="54037"/>
                    <a:pt x="109606" y="50961"/>
                  </a:cubicBezTo>
                  <a:cubicBezTo>
                    <a:pt x="109566" y="47213"/>
                    <a:pt x="108118" y="45410"/>
                    <a:pt x="104963" y="45410"/>
                  </a:cubicBezTo>
                  <a:cubicBezTo>
                    <a:pt x="104424" y="45410"/>
                    <a:pt x="103834" y="45463"/>
                    <a:pt x="103194" y="45567"/>
                  </a:cubicBezTo>
                  <a:cubicBezTo>
                    <a:pt x="98557" y="46331"/>
                    <a:pt x="93947" y="47263"/>
                    <a:pt x="89324" y="48134"/>
                  </a:cubicBezTo>
                  <a:cubicBezTo>
                    <a:pt x="79648" y="49963"/>
                    <a:pt x="69973" y="51792"/>
                    <a:pt x="60297" y="53621"/>
                  </a:cubicBezTo>
                  <a:cubicBezTo>
                    <a:pt x="60927" y="52589"/>
                    <a:pt x="61751" y="51980"/>
                    <a:pt x="62602" y="51403"/>
                  </a:cubicBezTo>
                  <a:cubicBezTo>
                    <a:pt x="73464" y="43979"/>
                    <a:pt x="84339" y="36575"/>
                    <a:pt x="95193" y="29151"/>
                  </a:cubicBezTo>
                  <a:cubicBezTo>
                    <a:pt x="99368" y="26297"/>
                    <a:pt x="99589" y="23690"/>
                    <a:pt x="95984" y="20052"/>
                  </a:cubicBezTo>
                  <a:cubicBezTo>
                    <a:pt x="94088" y="18142"/>
                    <a:pt x="92185" y="16240"/>
                    <a:pt x="90275" y="14350"/>
                  </a:cubicBezTo>
                  <a:cubicBezTo>
                    <a:pt x="88617" y="12711"/>
                    <a:pt x="87166" y="11884"/>
                    <a:pt x="85801" y="11884"/>
                  </a:cubicBezTo>
                  <a:cubicBezTo>
                    <a:pt x="84208" y="11884"/>
                    <a:pt x="82731" y="13009"/>
                    <a:pt x="81176" y="15281"/>
                  </a:cubicBezTo>
                  <a:cubicBezTo>
                    <a:pt x="73698" y="26223"/>
                    <a:pt x="66234" y="37172"/>
                    <a:pt x="58756" y="48114"/>
                  </a:cubicBezTo>
                  <a:cubicBezTo>
                    <a:pt x="58180" y="48958"/>
                    <a:pt x="57564" y="49782"/>
                    <a:pt x="56565" y="51176"/>
                  </a:cubicBezTo>
                  <a:cubicBezTo>
                    <a:pt x="56672" y="50070"/>
                    <a:pt x="56679" y="49702"/>
                    <a:pt x="56746" y="49346"/>
                  </a:cubicBezTo>
                  <a:cubicBezTo>
                    <a:pt x="59453" y="35014"/>
                    <a:pt x="62167" y="20682"/>
                    <a:pt x="64867" y="6350"/>
                  </a:cubicBezTo>
                  <a:cubicBezTo>
                    <a:pt x="65611" y="2396"/>
                    <a:pt x="63708" y="71"/>
                    <a:pt x="59647" y="18"/>
                  </a:cubicBezTo>
                  <a:cubicBezTo>
                    <a:pt x="58575" y="5"/>
                    <a:pt x="57503" y="1"/>
                    <a:pt x="564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5" name="Google Shape;225;p8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8"/>
          <p:cNvSpPr txBox="1"/>
          <p:nvPr>
            <p:ph type="title"/>
          </p:nvPr>
        </p:nvSpPr>
        <p:spPr>
          <a:xfrm>
            <a:off x="1768500" y="1477825"/>
            <a:ext cx="56070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27" name="Google Shape;227;p8"/>
          <p:cNvGrpSpPr/>
          <p:nvPr/>
        </p:nvGrpSpPr>
        <p:grpSpPr>
          <a:xfrm>
            <a:off x="215889" y="68933"/>
            <a:ext cx="9377632" cy="5029088"/>
            <a:chOff x="215889" y="68933"/>
            <a:chExt cx="9377632" cy="5029088"/>
          </a:xfrm>
        </p:grpSpPr>
        <p:grpSp>
          <p:nvGrpSpPr>
            <p:cNvPr id="228" name="Google Shape;228;p8"/>
            <p:cNvGrpSpPr/>
            <p:nvPr/>
          </p:nvGrpSpPr>
          <p:grpSpPr>
            <a:xfrm>
              <a:off x="215889" y="68933"/>
              <a:ext cx="1552657" cy="405488"/>
              <a:chOff x="375625" y="249700"/>
              <a:chExt cx="2219350" cy="579600"/>
            </a:xfrm>
          </p:grpSpPr>
          <p:sp>
            <p:nvSpPr>
              <p:cNvPr id="229" name="Google Shape;229;p8"/>
              <p:cNvSpPr/>
              <p:nvPr/>
            </p:nvSpPr>
            <p:spPr>
              <a:xfrm>
                <a:off x="37562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8"/>
              <p:cNvSpPr/>
              <p:nvPr/>
            </p:nvSpPr>
            <p:spPr>
              <a:xfrm>
                <a:off x="677417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8"/>
              <p:cNvSpPr/>
              <p:nvPr/>
            </p:nvSpPr>
            <p:spPr>
              <a:xfrm>
                <a:off x="979208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12810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8"/>
              <p:cNvSpPr/>
              <p:nvPr/>
            </p:nvSpPr>
            <p:spPr>
              <a:xfrm>
                <a:off x="37562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8"/>
              <p:cNvSpPr/>
              <p:nvPr/>
            </p:nvSpPr>
            <p:spPr>
              <a:xfrm>
                <a:off x="677417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8"/>
              <p:cNvSpPr/>
              <p:nvPr/>
            </p:nvSpPr>
            <p:spPr>
              <a:xfrm>
                <a:off x="979208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8"/>
              <p:cNvSpPr/>
              <p:nvPr/>
            </p:nvSpPr>
            <p:spPr>
              <a:xfrm>
                <a:off x="12810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8"/>
              <p:cNvSpPr/>
              <p:nvPr/>
            </p:nvSpPr>
            <p:spPr>
              <a:xfrm>
                <a:off x="37562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8"/>
              <p:cNvSpPr/>
              <p:nvPr/>
            </p:nvSpPr>
            <p:spPr>
              <a:xfrm>
                <a:off x="677417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8"/>
              <p:cNvSpPr/>
              <p:nvPr/>
            </p:nvSpPr>
            <p:spPr>
              <a:xfrm>
                <a:off x="979208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8"/>
              <p:cNvSpPr/>
              <p:nvPr/>
            </p:nvSpPr>
            <p:spPr>
              <a:xfrm>
                <a:off x="12810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8"/>
              <p:cNvSpPr/>
              <p:nvPr/>
            </p:nvSpPr>
            <p:spPr>
              <a:xfrm>
                <a:off x="15828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8"/>
              <p:cNvSpPr/>
              <p:nvPr/>
            </p:nvSpPr>
            <p:spPr>
              <a:xfrm>
                <a:off x="1884592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8"/>
              <p:cNvSpPr/>
              <p:nvPr/>
            </p:nvSpPr>
            <p:spPr>
              <a:xfrm>
                <a:off x="2186383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8"/>
              <p:cNvSpPr/>
              <p:nvPr/>
            </p:nvSpPr>
            <p:spPr>
              <a:xfrm>
                <a:off x="248817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8"/>
              <p:cNvSpPr/>
              <p:nvPr/>
            </p:nvSpPr>
            <p:spPr>
              <a:xfrm>
                <a:off x="15828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8"/>
              <p:cNvSpPr/>
              <p:nvPr/>
            </p:nvSpPr>
            <p:spPr>
              <a:xfrm>
                <a:off x="1884592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8"/>
              <p:cNvSpPr/>
              <p:nvPr/>
            </p:nvSpPr>
            <p:spPr>
              <a:xfrm>
                <a:off x="2186383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8"/>
              <p:cNvSpPr/>
              <p:nvPr/>
            </p:nvSpPr>
            <p:spPr>
              <a:xfrm>
                <a:off x="248817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8"/>
              <p:cNvSpPr/>
              <p:nvPr/>
            </p:nvSpPr>
            <p:spPr>
              <a:xfrm>
                <a:off x="15828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1884592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2186383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248817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" name="Google Shape;253;p8"/>
            <p:cNvGrpSpPr/>
            <p:nvPr/>
          </p:nvGrpSpPr>
          <p:grpSpPr>
            <a:xfrm>
              <a:off x="8040864" y="4692533"/>
              <a:ext cx="1552657" cy="405488"/>
              <a:chOff x="375625" y="249700"/>
              <a:chExt cx="2219350" cy="579600"/>
            </a:xfrm>
          </p:grpSpPr>
          <p:sp>
            <p:nvSpPr>
              <p:cNvPr id="254" name="Google Shape;254;p8"/>
              <p:cNvSpPr/>
              <p:nvPr/>
            </p:nvSpPr>
            <p:spPr>
              <a:xfrm>
                <a:off x="37562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677417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979208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8"/>
              <p:cNvSpPr/>
              <p:nvPr/>
            </p:nvSpPr>
            <p:spPr>
              <a:xfrm>
                <a:off x="12810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8"/>
              <p:cNvSpPr/>
              <p:nvPr/>
            </p:nvSpPr>
            <p:spPr>
              <a:xfrm>
                <a:off x="37562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677417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979208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12810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37562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677417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8"/>
              <p:cNvSpPr/>
              <p:nvPr/>
            </p:nvSpPr>
            <p:spPr>
              <a:xfrm>
                <a:off x="979208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8"/>
              <p:cNvSpPr/>
              <p:nvPr/>
            </p:nvSpPr>
            <p:spPr>
              <a:xfrm>
                <a:off x="12810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8"/>
              <p:cNvSpPr/>
              <p:nvPr/>
            </p:nvSpPr>
            <p:spPr>
              <a:xfrm>
                <a:off x="15828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8"/>
              <p:cNvSpPr/>
              <p:nvPr/>
            </p:nvSpPr>
            <p:spPr>
              <a:xfrm>
                <a:off x="1884592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8"/>
              <p:cNvSpPr/>
              <p:nvPr/>
            </p:nvSpPr>
            <p:spPr>
              <a:xfrm>
                <a:off x="2186383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8"/>
              <p:cNvSpPr/>
              <p:nvPr/>
            </p:nvSpPr>
            <p:spPr>
              <a:xfrm>
                <a:off x="248817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8"/>
              <p:cNvSpPr/>
              <p:nvPr/>
            </p:nvSpPr>
            <p:spPr>
              <a:xfrm>
                <a:off x="15828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8"/>
              <p:cNvSpPr/>
              <p:nvPr/>
            </p:nvSpPr>
            <p:spPr>
              <a:xfrm>
                <a:off x="1884592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8"/>
              <p:cNvSpPr/>
              <p:nvPr/>
            </p:nvSpPr>
            <p:spPr>
              <a:xfrm>
                <a:off x="2186383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8"/>
              <p:cNvSpPr/>
              <p:nvPr/>
            </p:nvSpPr>
            <p:spPr>
              <a:xfrm>
                <a:off x="248817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8"/>
              <p:cNvSpPr/>
              <p:nvPr/>
            </p:nvSpPr>
            <p:spPr>
              <a:xfrm>
                <a:off x="15828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8"/>
              <p:cNvSpPr/>
              <p:nvPr/>
            </p:nvSpPr>
            <p:spPr>
              <a:xfrm>
                <a:off x="1884592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8"/>
              <p:cNvSpPr/>
              <p:nvPr/>
            </p:nvSpPr>
            <p:spPr>
              <a:xfrm>
                <a:off x="2186383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8"/>
              <p:cNvSpPr/>
              <p:nvPr/>
            </p:nvSpPr>
            <p:spPr>
              <a:xfrm>
                <a:off x="248817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9"/>
          <p:cNvPicPr preferRelativeResize="0"/>
          <p:nvPr/>
        </p:nvPicPr>
        <p:blipFill rotWithShape="1">
          <a:blip r:embed="rId2">
            <a:alphaModFix amt="50000"/>
          </a:blip>
          <a:srcRect b="0" l="3367" r="3357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9"/>
          <p:cNvPicPr preferRelativeResize="0"/>
          <p:nvPr/>
        </p:nvPicPr>
        <p:blipFill rotWithShape="1">
          <a:blip r:embed="rId3">
            <a:alphaModFix amt="10000"/>
          </a:blip>
          <a:srcRect b="7806" l="0" r="0" t="7798"/>
          <a:stretch/>
        </p:blipFill>
        <p:spPr>
          <a:xfrm>
            <a:off x="-2700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9"/>
          <p:cNvSpPr txBox="1"/>
          <p:nvPr>
            <p:ph type="title"/>
          </p:nvPr>
        </p:nvSpPr>
        <p:spPr>
          <a:xfrm>
            <a:off x="2135550" y="1259725"/>
            <a:ext cx="4872900" cy="144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2" name="Google Shape;282;p9"/>
          <p:cNvSpPr txBox="1"/>
          <p:nvPr>
            <p:ph idx="1" type="subTitle"/>
          </p:nvPr>
        </p:nvSpPr>
        <p:spPr>
          <a:xfrm>
            <a:off x="2135550" y="32709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83" name="Google Shape;283;p9"/>
          <p:cNvGrpSpPr/>
          <p:nvPr/>
        </p:nvGrpSpPr>
        <p:grpSpPr>
          <a:xfrm>
            <a:off x="-470192" y="-171498"/>
            <a:ext cx="10686028" cy="6465291"/>
            <a:chOff x="-470192" y="-171498"/>
            <a:chExt cx="10686028" cy="6465291"/>
          </a:xfrm>
        </p:grpSpPr>
        <p:grpSp>
          <p:nvGrpSpPr>
            <p:cNvPr id="284" name="Google Shape;284;p9"/>
            <p:cNvGrpSpPr/>
            <p:nvPr/>
          </p:nvGrpSpPr>
          <p:grpSpPr>
            <a:xfrm rot="-4420371">
              <a:off x="7199445" y="3429332"/>
              <a:ext cx="3097089" cy="2151812"/>
              <a:chOff x="7344096" y="-21948"/>
              <a:chExt cx="2046681" cy="1422004"/>
            </a:xfrm>
          </p:grpSpPr>
          <p:grpSp>
            <p:nvGrpSpPr>
              <p:cNvPr id="285" name="Google Shape;285;p9"/>
              <p:cNvGrpSpPr/>
              <p:nvPr/>
            </p:nvGrpSpPr>
            <p:grpSpPr>
              <a:xfrm rot="791721">
                <a:off x="7436386" y="177067"/>
                <a:ext cx="1862101" cy="1023975"/>
                <a:chOff x="6692982" y="3310455"/>
                <a:chExt cx="2352325" cy="1293550"/>
              </a:xfrm>
            </p:grpSpPr>
            <p:sp>
              <p:nvSpPr>
                <p:cNvPr id="286" name="Google Shape;286;p9"/>
                <p:cNvSpPr/>
                <p:nvPr/>
              </p:nvSpPr>
              <p:spPr>
                <a:xfrm rot="523720">
                  <a:off x="6751670" y="351710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9"/>
                <p:cNvSpPr/>
                <p:nvPr/>
              </p:nvSpPr>
              <p:spPr>
                <a:xfrm rot="523720">
                  <a:off x="6895095" y="346375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8" name="Google Shape;288;p9"/>
              <p:cNvSpPr/>
              <p:nvPr/>
            </p:nvSpPr>
            <p:spPr>
              <a:xfrm>
                <a:off x="7758500" y="1430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9"/>
              <p:cNvSpPr/>
              <p:nvPr/>
            </p:nvSpPr>
            <p:spPr>
              <a:xfrm>
                <a:off x="8770525" y="10268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" name="Google Shape;290;p9"/>
            <p:cNvGrpSpPr/>
            <p:nvPr/>
          </p:nvGrpSpPr>
          <p:grpSpPr>
            <a:xfrm>
              <a:off x="-470192" y="-171498"/>
              <a:ext cx="2046681" cy="1422004"/>
              <a:chOff x="7344096" y="-21948"/>
              <a:chExt cx="2046681" cy="1422004"/>
            </a:xfrm>
          </p:grpSpPr>
          <p:grpSp>
            <p:nvGrpSpPr>
              <p:cNvPr id="291" name="Google Shape;291;p9"/>
              <p:cNvGrpSpPr/>
              <p:nvPr/>
            </p:nvGrpSpPr>
            <p:grpSpPr>
              <a:xfrm rot="791721">
                <a:off x="7436386" y="177067"/>
                <a:ext cx="1862101" cy="1023975"/>
                <a:chOff x="6692982" y="3310455"/>
                <a:chExt cx="2352325" cy="1293550"/>
              </a:xfrm>
            </p:grpSpPr>
            <p:sp>
              <p:nvSpPr>
                <p:cNvPr id="292" name="Google Shape;292;p9"/>
                <p:cNvSpPr/>
                <p:nvPr/>
              </p:nvSpPr>
              <p:spPr>
                <a:xfrm rot="523720">
                  <a:off x="6751670" y="351710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9"/>
                <p:cNvSpPr/>
                <p:nvPr/>
              </p:nvSpPr>
              <p:spPr>
                <a:xfrm rot="523720">
                  <a:off x="6895095" y="3463755"/>
                  <a:ext cx="2091524" cy="933601"/>
                </a:xfrm>
                <a:prstGeom prst="ellipse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94" name="Google Shape;294;p9"/>
              <p:cNvSpPr/>
              <p:nvPr/>
            </p:nvSpPr>
            <p:spPr>
              <a:xfrm>
                <a:off x="7758500" y="1430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9"/>
              <p:cNvSpPr/>
              <p:nvPr/>
            </p:nvSpPr>
            <p:spPr>
              <a:xfrm>
                <a:off x="8770525" y="1026875"/>
                <a:ext cx="183000" cy="183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6" name="Google Shape;296;p9"/>
          <p:cNvGrpSpPr/>
          <p:nvPr/>
        </p:nvGrpSpPr>
        <p:grpSpPr>
          <a:xfrm>
            <a:off x="-1035311" y="134008"/>
            <a:ext cx="10242407" cy="4875476"/>
            <a:chOff x="-1035311" y="134008"/>
            <a:chExt cx="10242407" cy="4875476"/>
          </a:xfrm>
        </p:grpSpPr>
        <p:grpSp>
          <p:nvGrpSpPr>
            <p:cNvPr id="297" name="Google Shape;297;p9"/>
            <p:cNvGrpSpPr/>
            <p:nvPr/>
          </p:nvGrpSpPr>
          <p:grpSpPr>
            <a:xfrm>
              <a:off x="7654439" y="134008"/>
              <a:ext cx="1552657" cy="405488"/>
              <a:chOff x="375625" y="249700"/>
              <a:chExt cx="2219350" cy="579600"/>
            </a:xfrm>
          </p:grpSpPr>
          <p:sp>
            <p:nvSpPr>
              <p:cNvPr id="298" name="Google Shape;298;p9"/>
              <p:cNvSpPr/>
              <p:nvPr/>
            </p:nvSpPr>
            <p:spPr>
              <a:xfrm>
                <a:off x="37562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9"/>
              <p:cNvSpPr/>
              <p:nvPr/>
            </p:nvSpPr>
            <p:spPr>
              <a:xfrm>
                <a:off x="677417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9"/>
              <p:cNvSpPr/>
              <p:nvPr/>
            </p:nvSpPr>
            <p:spPr>
              <a:xfrm>
                <a:off x="979208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9"/>
              <p:cNvSpPr/>
              <p:nvPr/>
            </p:nvSpPr>
            <p:spPr>
              <a:xfrm>
                <a:off x="12810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9"/>
              <p:cNvSpPr/>
              <p:nvPr/>
            </p:nvSpPr>
            <p:spPr>
              <a:xfrm>
                <a:off x="37562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9"/>
              <p:cNvSpPr/>
              <p:nvPr/>
            </p:nvSpPr>
            <p:spPr>
              <a:xfrm>
                <a:off x="677417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9"/>
              <p:cNvSpPr/>
              <p:nvPr/>
            </p:nvSpPr>
            <p:spPr>
              <a:xfrm>
                <a:off x="979208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9"/>
              <p:cNvSpPr/>
              <p:nvPr/>
            </p:nvSpPr>
            <p:spPr>
              <a:xfrm>
                <a:off x="12810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9"/>
              <p:cNvSpPr/>
              <p:nvPr/>
            </p:nvSpPr>
            <p:spPr>
              <a:xfrm>
                <a:off x="37562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9"/>
              <p:cNvSpPr/>
              <p:nvPr/>
            </p:nvSpPr>
            <p:spPr>
              <a:xfrm>
                <a:off x="677417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9"/>
              <p:cNvSpPr/>
              <p:nvPr/>
            </p:nvSpPr>
            <p:spPr>
              <a:xfrm>
                <a:off x="979208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9"/>
              <p:cNvSpPr/>
              <p:nvPr/>
            </p:nvSpPr>
            <p:spPr>
              <a:xfrm>
                <a:off x="12810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9"/>
              <p:cNvSpPr/>
              <p:nvPr/>
            </p:nvSpPr>
            <p:spPr>
              <a:xfrm>
                <a:off x="15828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9"/>
              <p:cNvSpPr/>
              <p:nvPr/>
            </p:nvSpPr>
            <p:spPr>
              <a:xfrm>
                <a:off x="1884592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9"/>
              <p:cNvSpPr/>
              <p:nvPr/>
            </p:nvSpPr>
            <p:spPr>
              <a:xfrm>
                <a:off x="2186383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9"/>
              <p:cNvSpPr/>
              <p:nvPr/>
            </p:nvSpPr>
            <p:spPr>
              <a:xfrm>
                <a:off x="248817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9"/>
              <p:cNvSpPr/>
              <p:nvPr/>
            </p:nvSpPr>
            <p:spPr>
              <a:xfrm>
                <a:off x="15828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9"/>
              <p:cNvSpPr/>
              <p:nvPr/>
            </p:nvSpPr>
            <p:spPr>
              <a:xfrm>
                <a:off x="1884592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9"/>
              <p:cNvSpPr/>
              <p:nvPr/>
            </p:nvSpPr>
            <p:spPr>
              <a:xfrm>
                <a:off x="2186383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9"/>
              <p:cNvSpPr/>
              <p:nvPr/>
            </p:nvSpPr>
            <p:spPr>
              <a:xfrm>
                <a:off x="248817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9"/>
              <p:cNvSpPr/>
              <p:nvPr/>
            </p:nvSpPr>
            <p:spPr>
              <a:xfrm>
                <a:off x="15828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9"/>
              <p:cNvSpPr/>
              <p:nvPr/>
            </p:nvSpPr>
            <p:spPr>
              <a:xfrm>
                <a:off x="1884592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9"/>
              <p:cNvSpPr/>
              <p:nvPr/>
            </p:nvSpPr>
            <p:spPr>
              <a:xfrm>
                <a:off x="2186383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9"/>
              <p:cNvSpPr/>
              <p:nvPr/>
            </p:nvSpPr>
            <p:spPr>
              <a:xfrm>
                <a:off x="248817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2" name="Google Shape;322;p9"/>
            <p:cNvGrpSpPr/>
            <p:nvPr/>
          </p:nvGrpSpPr>
          <p:grpSpPr>
            <a:xfrm>
              <a:off x="-1035311" y="4603995"/>
              <a:ext cx="1552657" cy="405488"/>
              <a:chOff x="375625" y="249700"/>
              <a:chExt cx="2219350" cy="579600"/>
            </a:xfrm>
          </p:grpSpPr>
          <p:sp>
            <p:nvSpPr>
              <p:cNvPr id="323" name="Google Shape;323;p9"/>
              <p:cNvSpPr/>
              <p:nvPr/>
            </p:nvSpPr>
            <p:spPr>
              <a:xfrm>
                <a:off x="37562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9"/>
              <p:cNvSpPr/>
              <p:nvPr/>
            </p:nvSpPr>
            <p:spPr>
              <a:xfrm>
                <a:off x="677417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9"/>
              <p:cNvSpPr/>
              <p:nvPr/>
            </p:nvSpPr>
            <p:spPr>
              <a:xfrm>
                <a:off x="979208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12810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37562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677417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979208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12810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37562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677417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9"/>
              <p:cNvSpPr/>
              <p:nvPr/>
            </p:nvSpPr>
            <p:spPr>
              <a:xfrm>
                <a:off x="979208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9"/>
              <p:cNvSpPr/>
              <p:nvPr/>
            </p:nvSpPr>
            <p:spPr>
              <a:xfrm>
                <a:off x="12810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1582800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9"/>
              <p:cNvSpPr/>
              <p:nvPr/>
            </p:nvSpPr>
            <p:spPr>
              <a:xfrm>
                <a:off x="1884592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9"/>
              <p:cNvSpPr/>
              <p:nvPr/>
            </p:nvSpPr>
            <p:spPr>
              <a:xfrm>
                <a:off x="2186383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9"/>
              <p:cNvSpPr/>
              <p:nvPr/>
            </p:nvSpPr>
            <p:spPr>
              <a:xfrm>
                <a:off x="2488175" y="2497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9"/>
              <p:cNvSpPr/>
              <p:nvPr/>
            </p:nvSpPr>
            <p:spPr>
              <a:xfrm>
                <a:off x="1582800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9"/>
              <p:cNvSpPr/>
              <p:nvPr/>
            </p:nvSpPr>
            <p:spPr>
              <a:xfrm>
                <a:off x="1884592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2186383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9"/>
              <p:cNvSpPr/>
              <p:nvPr/>
            </p:nvSpPr>
            <p:spPr>
              <a:xfrm>
                <a:off x="2488175" y="4861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9"/>
              <p:cNvSpPr/>
              <p:nvPr/>
            </p:nvSpPr>
            <p:spPr>
              <a:xfrm>
                <a:off x="1582800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9"/>
              <p:cNvSpPr/>
              <p:nvPr/>
            </p:nvSpPr>
            <p:spPr>
              <a:xfrm>
                <a:off x="1884592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>
                <a:off x="2186383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>
                <a:off x="2488175" y="722500"/>
                <a:ext cx="106800" cy="10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0"/>
          <p:cNvSpPr/>
          <p:nvPr>
            <p:ph idx="2" type="pic"/>
          </p:nvPr>
        </p:nvSpPr>
        <p:spPr>
          <a:xfrm flipH="1">
            <a:off x="3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10"/>
          <p:cNvSpPr txBox="1"/>
          <p:nvPr>
            <p:ph type="title"/>
          </p:nvPr>
        </p:nvSpPr>
        <p:spPr>
          <a:xfrm>
            <a:off x="5556475" y="3717775"/>
            <a:ext cx="2874300" cy="7581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"/>
              <a:buNone/>
              <a:defRPr b="1" sz="3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b="1"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b="1"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b="1"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b="1"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b="1"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b="1"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b="1"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b="1"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quantum-computing.ibm.com/composer" TargetMode="External"/><Relationship Id="rId4" Type="http://schemas.openxmlformats.org/officeDocument/2006/relationships/hyperlink" Target="https://github.com/delster1/bugSmashers/tree/main/qiskitBasic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avidbkemp.github.io/QuantumComputingArticle/" TargetMode="External"/><Relationship Id="rId4" Type="http://schemas.openxmlformats.org/officeDocument/2006/relationships/hyperlink" Target="https://learning.quantum-computing.ibm.com" TargetMode="External"/><Relationship Id="rId5" Type="http://schemas.openxmlformats.org/officeDocument/2006/relationships/hyperlink" Target="https://www.quantum-inspire.com/kbase/introduction-to-quantum-computing" TargetMode="External"/><Relationship Id="rId6" Type="http://schemas.openxmlformats.org/officeDocument/2006/relationships/hyperlink" Target="https://youtube.com/playlist?list=PL8ER5-vAoiHAWm1UcZsiauUGPlJChgNXC&amp;si=UzAjkux3VQI-Hpu3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33"/>
          <p:cNvSpPr txBox="1"/>
          <p:nvPr>
            <p:ph type="ctrTitle"/>
          </p:nvPr>
        </p:nvSpPr>
        <p:spPr>
          <a:xfrm>
            <a:off x="1373025" y="1097075"/>
            <a:ext cx="6488100" cy="20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Qiskit </a:t>
            </a:r>
            <a:r>
              <a:rPr lang="en">
                <a:latin typeface="Urbanist Medium"/>
                <a:ea typeface="Urbanist Medium"/>
                <a:cs typeface="Urbanist Medium"/>
                <a:sym typeface="Urbanist Medium"/>
              </a:rPr>
              <a:t>Basics</a:t>
            </a:r>
            <a:endParaRPr>
              <a:latin typeface="Urbanist ExtraBold"/>
              <a:ea typeface="Urbanist ExtraBold"/>
              <a:cs typeface="Urbanist ExtraBold"/>
              <a:sym typeface="Urbanist ExtraBold"/>
            </a:endParaRPr>
          </a:p>
        </p:txBody>
      </p:sp>
      <p:sp>
        <p:nvSpPr>
          <p:cNvPr id="1103" name="Google Shape;1103;p33"/>
          <p:cNvSpPr txBox="1"/>
          <p:nvPr>
            <p:ph idx="1" type="subTitle"/>
          </p:nvPr>
        </p:nvSpPr>
        <p:spPr>
          <a:xfrm>
            <a:off x="2280600" y="3570600"/>
            <a:ext cx="45288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Hack Night Workshop #5!</a:t>
            </a:r>
            <a:endParaRPr/>
          </a:p>
        </p:txBody>
      </p:sp>
      <p:pic>
        <p:nvPicPr>
          <p:cNvPr id="1104" name="Google Shape;110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430" y="3812800"/>
            <a:ext cx="1373575" cy="133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Computing: The Basics</a:t>
            </a:r>
            <a:endParaRPr/>
          </a:p>
        </p:txBody>
      </p:sp>
      <p:sp>
        <p:nvSpPr>
          <p:cNvPr id="1110" name="Google Shape;1110;p34"/>
          <p:cNvSpPr txBox="1"/>
          <p:nvPr>
            <p:ph idx="1" type="body"/>
          </p:nvPr>
        </p:nvSpPr>
        <p:spPr>
          <a:xfrm>
            <a:off x="720000" y="1215740"/>
            <a:ext cx="7704000" cy="3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Classical bits are represented as 0s and 1s, while quantum bits, or qubits, are </a:t>
            </a:r>
            <a:r>
              <a:rPr b="1" lang="en" sz="1600"/>
              <a:t>probabilistic</a:t>
            </a:r>
            <a:r>
              <a:rPr lang="en" sz="1600"/>
              <a:t>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This could mean a 50/50 chance my qubit is 0/1, or any other combo as long as it adds up to 100%!</a:t>
            </a:r>
            <a:br>
              <a:rPr lang="en" sz="1600"/>
            </a:br>
            <a:r>
              <a:rPr lang="en" sz="1600"/>
              <a:t>(Until we measure it, when it finally picks a value to be)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This is what’s known as </a:t>
            </a:r>
            <a:r>
              <a:rPr b="1" lang="en" sz="1600"/>
              <a:t>superposition</a:t>
            </a:r>
            <a:r>
              <a:rPr lang="en" sz="1600"/>
              <a:t>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Additionally, I could use one qubit to conditionally change another qubit. </a:t>
            </a:r>
            <a:br>
              <a:rPr lang="en" sz="1600"/>
            </a:br>
            <a:r>
              <a:rPr i="1" lang="en" sz="1600"/>
              <a:t>Example</a:t>
            </a:r>
            <a:r>
              <a:rPr lang="en" sz="1600"/>
              <a:t>: If qubit A is 1, change qubit B to be 1.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This is what’s known as </a:t>
            </a:r>
            <a:r>
              <a:rPr b="1" lang="en" sz="1600"/>
              <a:t>entanglement</a:t>
            </a:r>
            <a:r>
              <a:rPr lang="en" sz="1600"/>
              <a:t>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We can change these probabilities in the same way we change bits, with logic gates (in this case, quantum logic gates)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Circuits: A Breakdown</a:t>
            </a:r>
            <a:endParaRPr/>
          </a:p>
        </p:txBody>
      </p:sp>
      <p:sp>
        <p:nvSpPr>
          <p:cNvPr id="1116" name="Google Shape;1116;p35"/>
          <p:cNvSpPr txBox="1"/>
          <p:nvPr>
            <p:ph idx="1" type="body"/>
          </p:nvPr>
        </p:nvSpPr>
        <p:spPr>
          <a:xfrm>
            <a:off x="720000" y="1215751"/>
            <a:ext cx="77040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Let’s break down how to read a digital circuit diagram before we look at quantum.</a:t>
            </a:r>
            <a:endParaRPr sz="1600"/>
          </a:p>
        </p:txBody>
      </p:sp>
      <p:pic>
        <p:nvPicPr>
          <p:cNvPr id="1117" name="Google Shape;111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194" y="1937025"/>
            <a:ext cx="6749618" cy="24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Circuits: A Breakdown</a:t>
            </a:r>
            <a:endParaRPr/>
          </a:p>
        </p:txBody>
      </p:sp>
      <p:sp>
        <p:nvSpPr>
          <p:cNvPr id="1123" name="Google Shape;1123;p36"/>
          <p:cNvSpPr txBox="1"/>
          <p:nvPr>
            <p:ph idx="1" type="body"/>
          </p:nvPr>
        </p:nvSpPr>
        <p:spPr>
          <a:xfrm>
            <a:off x="720000" y="1215751"/>
            <a:ext cx="77040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Let’s break down how to read a quantum circuit diagram…</a:t>
            </a:r>
            <a:endParaRPr sz="1600"/>
          </a:p>
        </p:txBody>
      </p:sp>
      <p:pic>
        <p:nvPicPr>
          <p:cNvPr id="1124" name="Google Shape;112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675" y="1867075"/>
            <a:ext cx="5332650" cy="253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Qiskit: What is it?</a:t>
            </a:r>
            <a:endParaRPr/>
          </a:p>
        </p:txBody>
      </p:sp>
      <p:sp>
        <p:nvSpPr>
          <p:cNvPr id="1130" name="Google Shape;1130;p37"/>
          <p:cNvSpPr txBox="1"/>
          <p:nvPr>
            <p:ph idx="1" type="body"/>
          </p:nvPr>
        </p:nvSpPr>
        <p:spPr>
          <a:xfrm>
            <a:off x="720000" y="1215740"/>
            <a:ext cx="7704000" cy="36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Qiskit is a Python library developed by IBM that has many tools for quantum computing.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Qiskit includes tools for: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Creating quantum circuits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Simulating quantum circuits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Both noisy and noiseless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Running circuits on real quantum computers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Qiskit has a TON of learning resources that we’ll provide</a:t>
            </a:r>
            <a:br>
              <a:rPr lang="en" sz="1600"/>
            </a:br>
            <a:r>
              <a:rPr lang="en" sz="1600"/>
              <a:t>at the end of this presentation.</a:t>
            </a:r>
            <a:endParaRPr sz="1600"/>
          </a:p>
        </p:txBody>
      </p:sp>
      <p:pic>
        <p:nvPicPr>
          <p:cNvPr id="1131" name="Google Shape;113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600" y="2705100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Putting it all together…</a:t>
            </a:r>
            <a:endParaRPr/>
          </a:p>
        </p:txBody>
      </p:sp>
      <p:sp>
        <p:nvSpPr>
          <p:cNvPr id="1137" name="Google Shape;1137;p38"/>
          <p:cNvSpPr txBox="1"/>
          <p:nvPr>
            <p:ph idx="1" type="body"/>
          </p:nvPr>
        </p:nvSpPr>
        <p:spPr>
          <a:xfrm>
            <a:off x="720000" y="1215740"/>
            <a:ext cx="7704000" cy="3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Let’s make some example circuits on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https://quantum-computing.ibm.com/composer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Then let’s use Qiskit to code our own!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https://github.com/delster1/bugSmashers/tree/main/qiskitBasics</a:t>
            </a:r>
            <a:r>
              <a:rPr lang="en" sz="1600"/>
              <a:t> 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143" name="Google Shape;1143;p39"/>
          <p:cNvSpPr txBox="1"/>
          <p:nvPr>
            <p:ph idx="1" type="body"/>
          </p:nvPr>
        </p:nvSpPr>
        <p:spPr>
          <a:xfrm>
            <a:off x="720000" y="1215740"/>
            <a:ext cx="7704000" cy="35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Favorite (It’s interactive!)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https://davidbkemp.github.io/QuantumComputingArticle/</a:t>
            </a:r>
            <a:r>
              <a:rPr lang="en" sz="1400"/>
              <a:t>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https://learning.quantum-computing.ibm.com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https://www.quantum-inspire.com/kbase/introduction-to-quantum-computing</a:t>
            </a:r>
            <a:r>
              <a:rPr lang="en" sz="1400"/>
              <a:t>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(More math-focused) </a:t>
            </a:r>
            <a:r>
              <a:rPr lang="en" sz="1400" u="sng">
                <a:solidFill>
                  <a:schemeClr val="hlink"/>
                </a:solidFill>
                <a:hlinkClick r:id="rId6"/>
              </a:rPr>
              <a:t>https://youtube.com/playlist?list=PL8ER5-vAoiHAWm1UcZsiauUGPlJChgNXC&amp;si=UzAjkux3VQI-Hpu3</a:t>
            </a:r>
            <a:r>
              <a:rPr lang="en" sz="1400"/>
              <a:t> 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gital Corporate Compliance by Slidesgo">
  <a:themeElements>
    <a:clrScheme name="Simple Light">
      <a:dk1>
        <a:srgbClr val="FFFFFF"/>
      </a:dk1>
      <a:lt1>
        <a:srgbClr val="191919"/>
      </a:lt1>
      <a:dk2>
        <a:srgbClr val="0F27E6"/>
      </a:dk2>
      <a:lt2>
        <a:srgbClr val="2F74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